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48"/>
  </p:notesMasterIdLst>
  <p:sldIdLst>
    <p:sldId id="256" r:id="rId2"/>
    <p:sldId id="258" r:id="rId3"/>
    <p:sldId id="260" r:id="rId4"/>
    <p:sldId id="261" r:id="rId5"/>
    <p:sldId id="336" r:id="rId6"/>
    <p:sldId id="266" r:id="rId7"/>
    <p:sldId id="314" r:id="rId8"/>
    <p:sldId id="315" r:id="rId9"/>
    <p:sldId id="316" r:id="rId10"/>
    <p:sldId id="267" r:id="rId11"/>
    <p:sldId id="269" r:id="rId12"/>
    <p:sldId id="312" r:id="rId13"/>
    <p:sldId id="313" r:id="rId14"/>
    <p:sldId id="349" r:id="rId15"/>
    <p:sldId id="352" r:id="rId16"/>
    <p:sldId id="353" r:id="rId17"/>
    <p:sldId id="337" r:id="rId18"/>
    <p:sldId id="275" r:id="rId19"/>
    <p:sldId id="342" r:id="rId20"/>
    <p:sldId id="317" r:id="rId21"/>
    <p:sldId id="343" r:id="rId22"/>
    <p:sldId id="318" r:id="rId23"/>
    <p:sldId id="320" r:id="rId24"/>
    <p:sldId id="319" r:id="rId25"/>
    <p:sldId id="341" r:id="rId26"/>
    <p:sldId id="321" r:id="rId27"/>
    <p:sldId id="283" r:id="rId28"/>
    <p:sldId id="323" r:id="rId29"/>
    <p:sldId id="324" r:id="rId30"/>
    <p:sldId id="344" r:id="rId31"/>
    <p:sldId id="322" r:id="rId32"/>
    <p:sldId id="325" r:id="rId33"/>
    <p:sldId id="326" r:id="rId34"/>
    <p:sldId id="328" r:id="rId35"/>
    <p:sldId id="327" r:id="rId36"/>
    <p:sldId id="329" r:id="rId37"/>
    <p:sldId id="345" r:id="rId38"/>
    <p:sldId id="346" r:id="rId39"/>
    <p:sldId id="347" r:id="rId40"/>
    <p:sldId id="348" r:id="rId41"/>
    <p:sldId id="330" r:id="rId42"/>
    <p:sldId id="331" r:id="rId43"/>
    <p:sldId id="332" r:id="rId44"/>
    <p:sldId id="333" r:id="rId45"/>
    <p:sldId id="334" r:id="rId46"/>
    <p:sldId id="290" r:id="rId47"/>
  </p:sldIdLst>
  <p:sldSz cx="9144000" cy="5143500" type="screen16x9"/>
  <p:notesSz cx="6858000" cy="9144000"/>
  <p:embeddedFontLst>
    <p:embeddedFont>
      <p:font typeface="Anaheim" panose="02000503000000000000" pitchFamily="2" charset="77"/>
      <p:regular r:id="rId49"/>
    </p:embeddedFont>
    <p:embeddedFont>
      <p:font typeface="Barlow" pitchFamily="2" charset="77"/>
      <p:regular r:id="rId50"/>
      <p:bold r:id="rId51"/>
      <p:italic r:id="rId52"/>
      <p:boldItalic r:id="rId53"/>
    </p:embeddedFont>
    <p:embeddedFont>
      <p:font typeface="Bebas Neue" panose="020B0606020202050201" pitchFamily="34" charset="77"/>
      <p:regular r:id="rId54"/>
    </p:embeddedFont>
    <p:embeddedFont>
      <p:font typeface="Merriweather" pitchFamily="2" charset="77"/>
      <p:regular r:id="rId55"/>
      <p:bold r:id="rId56"/>
      <p:italic r:id="rId57"/>
      <p:boldItalic r:id="rId58"/>
    </p:embeddedFont>
    <p:embeddedFont>
      <p:font typeface="Merriweather Black" panose="020F0502020204030204" pitchFamily="34" charset="0"/>
      <p:bold r:id="rId59"/>
      <p:italic r:id="rId60"/>
      <p:boldItalic r:id="rId61"/>
    </p:embeddedFont>
    <p:embeddedFont>
      <p:font typeface="PT Sans" panose="020B0503020203020204" pitchFamily="34" charset="77"/>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C07D8A6-2C9D-4A15-BA9E-6B2E1382579C}">
  <a:tblStyle styleId="{8C07D8A6-2C9D-4A15-BA9E-6B2E1382579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64"/>
    <p:restoredTop sz="94648"/>
  </p:normalViewPr>
  <p:slideViewPr>
    <p:cSldViewPr snapToGrid="0">
      <p:cViewPr varScale="1">
        <p:scale>
          <a:sx n="156" d="100"/>
          <a:sy n="156" d="100"/>
        </p:scale>
        <p:origin x="424"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5.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2.fntdata"/><Relationship Id="rId55" Type="http://schemas.openxmlformats.org/officeDocument/2006/relationships/font" Target="fonts/font7.fntdata"/></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solidFill>
                <a:latin typeface="Barlow" panose="00000500000000000000" pitchFamily="2" charset="0"/>
                <a:ea typeface="+mn-ea"/>
                <a:cs typeface="+mn-cs"/>
              </a:defRPr>
            </a:pPr>
            <a:r>
              <a:rPr lang="en-US" b="1" dirty="0">
                <a:solidFill>
                  <a:schemeClr val="tx1"/>
                </a:solidFill>
                <a:latin typeface="Barlow" panose="00000500000000000000" pitchFamily="2" charset="0"/>
              </a:rPr>
              <a:t>So</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sánh</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kết</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quả</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thử</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nghiệm</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với</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các</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độ</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đo</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MSE</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R2</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Precision@10</a:t>
            </a:r>
            <a:r>
              <a:rPr lang="en-US" b="1" baseline="0" dirty="0">
                <a:solidFill>
                  <a:schemeClr val="tx1"/>
                </a:solidFill>
                <a:latin typeface="Barlow" panose="00000500000000000000" pitchFamily="2" charset="0"/>
              </a:rPr>
              <a:t>, </a:t>
            </a:r>
            <a:r>
              <a:rPr lang="en-US" b="1" baseline="0" dirty="0" err="1">
                <a:solidFill>
                  <a:schemeClr val="tx1"/>
                </a:solidFill>
                <a:latin typeface="Barlow" panose="00000500000000000000" pitchFamily="2" charset="0"/>
              </a:rPr>
              <a:t>NDCG@10</a:t>
            </a:r>
            <a:r>
              <a:rPr lang="en-US" b="1" baseline="0" dirty="0">
                <a:solidFill>
                  <a:schemeClr val="tx1"/>
                </a:solidFill>
                <a:latin typeface="Barlow" panose="00000500000000000000" pitchFamily="2" charset="0"/>
              </a:rPr>
              <a:t> </a:t>
            </a:r>
            <a:endParaRPr lang="en-US" b="1" dirty="0">
              <a:solidFill>
                <a:schemeClr val="tx1"/>
              </a:solidFill>
              <a:latin typeface="Barlow" panose="00000500000000000000" pitchFamily="2" charset="0"/>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Barlow" panose="00000500000000000000" pitchFamily="2" charset="0"/>
              <a:ea typeface="+mn-ea"/>
              <a:cs typeface="+mn-cs"/>
            </a:defRPr>
          </a:pPr>
          <a:endParaRPr lang="en-VN"/>
        </a:p>
      </c:txPr>
    </c:title>
    <c:autoTitleDeleted val="0"/>
    <c:plotArea>
      <c:layout/>
      <c:barChart>
        <c:barDir val="col"/>
        <c:grouping val="clustered"/>
        <c:varyColors val="0"/>
        <c:ser>
          <c:idx val="0"/>
          <c:order val="0"/>
          <c:tx>
            <c:strRef>
              <c:f>Sheet1!$B$2:$B$3</c:f>
              <c:strCache>
                <c:ptCount val="2"/>
                <c:pt idx="0">
                  <c:v>Độ đo</c:v>
                </c:pt>
                <c:pt idx="1">
                  <c:v>MSE</c:v>
                </c:pt>
              </c:strCache>
            </c:strRef>
          </c:tx>
          <c:spPr>
            <a:solidFill>
              <a:schemeClr val="accent1"/>
            </a:solidFill>
            <a:ln>
              <a:noFill/>
            </a:ln>
            <a:effectLst/>
          </c:spPr>
          <c:invertIfNegative val="0"/>
          <c:cat>
            <c:strRef>
              <c:f>Sheet1!$A$4:$A$17</c:f>
              <c:strCache>
                <c:ptCount val="14"/>
                <c:pt idx="0">
                  <c:v>Content-based cosine </c:v>
                </c:pt>
                <c:pt idx="1">
                  <c:v>Content-based pearson </c:v>
                </c:pt>
                <c:pt idx="2">
                  <c:v>Content-based jaccard </c:v>
                </c:pt>
                <c:pt idx="3">
                  <c:v>User-User cosine </c:v>
                </c:pt>
                <c:pt idx="4">
                  <c:v>User-User pearson </c:v>
                </c:pt>
                <c:pt idx="5">
                  <c:v>User-User jaccard </c:v>
                </c:pt>
                <c:pt idx="6">
                  <c:v>Item-Item cosine </c:v>
                </c:pt>
                <c:pt idx="7">
                  <c:v>Item-Item pearson </c:v>
                </c:pt>
                <c:pt idx="8">
                  <c:v>Item-Item jaccard </c:v>
                </c:pt>
                <c:pt idx="9">
                  <c:v>Hybrid </c:v>
                </c:pt>
                <c:pt idx="10">
                  <c:v>Linear Regression </c:v>
                </c:pt>
                <c:pt idx="11">
                  <c:v>Random Forest Regression </c:v>
                </c:pt>
                <c:pt idx="12">
                  <c:v>Neural Network </c:v>
                </c:pt>
                <c:pt idx="13">
                  <c:v>Graph-based </c:v>
                </c:pt>
              </c:strCache>
            </c:strRef>
          </c:cat>
          <c:val>
            <c:numRef>
              <c:f>Sheet1!$B$4:$B$17</c:f>
              <c:numCache>
                <c:formatCode>General</c:formatCode>
                <c:ptCount val="14"/>
                <c:pt idx="0">
                  <c:v>0.15</c:v>
                </c:pt>
                <c:pt idx="1">
                  <c:v>0.18</c:v>
                </c:pt>
                <c:pt idx="2">
                  <c:v>0.15</c:v>
                </c:pt>
                <c:pt idx="3">
                  <c:v>0.09</c:v>
                </c:pt>
                <c:pt idx="4">
                  <c:v>0.2</c:v>
                </c:pt>
                <c:pt idx="5">
                  <c:v>0.25</c:v>
                </c:pt>
                <c:pt idx="6">
                  <c:v>0.38</c:v>
                </c:pt>
                <c:pt idx="7">
                  <c:v>0.32</c:v>
                </c:pt>
                <c:pt idx="8">
                  <c:v>0.4</c:v>
                </c:pt>
                <c:pt idx="9">
                  <c:v>0.12</c:v>
                </c:pt>
                <c:pt idx="10">
                  <c:v>0.28000000000000003</c:v>
                </c:pt>
                <c:pt idx="11">
                  <c:v>0.22</c:v>
                </c:pt>
                <c:pt idx="12">
                  <c:v>0.27</c:v>
                </c:pt>
                <c:pt idx="13">
                  <c:v>0.3</c:v>
                </c:pt>
              </c:numCache>
            </c:numRef>
          </c:val>
          <c:extLst>
            <c:ext xmlns:c16="http://schemas.microsoft.com/office/drawing/2014/chart" uri="{C3380CC4-5D6E-409C-BE32-E72D297353CC}">
              <c16:uniqueId val="{00000000-52C7-490D-A0B4-97140025A5DF}"/>
            </c:ext>
          </c:extLst>
        </c:ser>
        <c:ser>
          <c:idx val="1"/>
          <c:order val="1"/>
          <c:tx>
            <c:strRef>
              <c:f>Sheet1!$C$2:$C$3</c:f>
              <c:strCache>
                <c:ptCount val="2"/>
                <c:pt idx="0">
                  <c:v>Độ đo</c:v>
                </c:pt>
                <c:pt idx="1">
                  <c:v>R2</c:v>
                </c:pt>
              </c:strCache>
            </c:strRef>
          </c:tx>
          <c:spPr>
            <a:solidFill>
              <a:schemeClr val="accent2"/>
            </a:solidFill>
            <a:ln>
              <a:noFill/>
            </a:ln>
            <a:effectLst/>
          </c:spPr>
          <c:invertIfNegative val="0"/>
          <c:cat>
            <c:strRef>
              <c:f>Sheet1!$A$4:$A$17</c:f>
              <c:strCache>
                <c:ptCount val="14"/>
                <c:pt idx="0">
                  <c:v>Content-based cosine </c:v>
                </c:pt>
                <c:pt idx="1">
                  <c:v>Content-based pearson </c:v>
                </c:pt>
                <c:pt idx="2">
                  <c:v>Content-based jaccard </c:v>
                </c:pt>
                <c:pt idx="3">
                  <c:v>User-User cosine </c:v>
                </c:pt>
                <c:pt idx="4">
                  <c:v>User-User pearson </c:v>
                </c:pt>
                <c:pt idx="5">
                  <c:v>User-User jaccard </c:v>
                </c:pt>
                <c:pt idx="6">
                  <c:v>Item-Item cosine </c:v>
                </c:pt>
                <c:pt idx="7">
                  <c:v>Item-Item pearson </c:v>
                </c:pt>
                <c:pt idx="8">
                  <c:v>Item-Item jaccard </c:v>
                </c:pt>
                <c:pt idx="9">
                  <c:v>Hybrid </c:v>
                </c:pt>
                <c:pt idx="10">
                  <c:v>Linear Regression </c:v>
                </c:pt>
                <c:pt idx="11">
                  <c:v>Random Forest Regression </c:v>
                </c:pt>
                <c:pt idx="12">
                  <c:v>Neural Network </c:v>
                </c:pt>
                <c:pt idx="13">
                  <c:v>Graph-based </c:v>
                </c:pt>
              </c:strCache>
            </c:strRef>
          </c:cat>
          <c:val>
            <c:numRef>
              <c:f>Sheet1!$C$4:$C$17</c:f>
              <c:numCache>
                <c:formatCode>General</c:formatCode>
                <c:ptCount val="14"/>
                <c:pt idx="0">
                  <c:v>0.81</c:v>
                </c:pt>
                <c:pt idx="1">
                  <c:v>0.85</c:v>
                </c:pt>
                <c:pt idx="2">
                  <c:v>0.8</c:v>
                </c:pt>
                <c:pt idx="3">
                  <c:v>0.93</c:v>
                </c:pt>
                <c:pt idx="4">
                  <c:v>0.8</c:v>
                </c:pt>
                <c:pt idx="5">
                  <c:v>0.75</c:v>
                </c:pt>
                <c:pt idx="6">
                  <c:v>0.82</c:v>
                </c:pt>
                <c:pt idx="7">
                  <c:v>0.78</c:v>
                </c:pt>
                <c:pt idx="8">
                  <c:v>0.73</c:v>
                </c:pt>
                <c:pt idx="9">
                  <c:v>0.88</c:v>
                </c:pt>
                <c:pt idx="10">
                  <c:v>0.87</c:v>
                </c:pt>
                <c:pt idx="11">
                  <c:v>0.88</c:v>
                </c:pt>
                <c:pt idx="12">
                  <c:v>0.86</c:v>
                </c:pt>
                <c:pt idx="13">
                  <c:v>0.83</c:v>
                </c:pt>
              </c:numCache>
            </c:numRef>
          </c:val>
          <c:extLst>
            <c:ext xmlns:c16="http://schemas.microsoft.com/office/drawing/2014/chart" uri="{C3380CC4-5D6E-409C-BE32-E72D297353CC}">
              <c16:uniqueId val="{00000001-52C7-490D-A0B4-97140025A5DF}"/>
            </c:ext>
          </c:extLst>
        </c:ser>
        <c:ser>
          <c:idx val="2"/>
          <c:order val="2"/>
          <c:tx>
            <c:strRef>
              <c:f>Sheet1!$D$2:$D$3</c:f>
              <c:strCache>
                <c:ptCount val="2"/>
                <c:pt idx="0">
                  <c:v>Độ đo</c:v>
                </c:pt>
                <c:pt idx="1">
                  <c:v>Precision@10</c:v>
                </c:pt>
              </c:strCache>
            </c:strRef>
          </c:tx>
          <c:spPr>
            <a:solidFill>
              <a:schemeClr val="accent3"/>
            </a:solidFill>
            <a:ln>
              <a:noFill/>
            </a:ln>
            <a:effectLst/>
          </c:spPr>
          <c:invertIfNegative val="0"/>
          <c:cat>
            <c:strRef>
              <c:f>Sheet1!$A$4:$A$17</c:f>
              <c:strCache>
                <c:ptCount val="14"/>
                <c:pt idx="0">
                  <c:v>Content-based cosine </c:v>
                </c:pt>
                <c:pt idx="1">
                  <c:v>Content-based pearson </c:v>
                </c:pt>
                <c:pt idx="2">
                  <c:v>Content-based jaccard </c:v>
                </c:pt>
                <c:pt idx="3">
                  <c:v>User-User cosine </c:v>
                </c:pt>
                <c:pt idx="4">
                  <c:v>User-User pearson </c:v>
                </c:pt>
                <c:pt idx="5">
                  <c:v>User-User jaccard </c:v>
                </c:pt>
                <c:pt idx="6">
                  <c:v>Item-Item cosine </c:v>
                </c:pt>
                <c:pt idx="7">
                  <c:v>Item-Item pearson </c:v>
                </c:pt>
                <c:pt idx="8">
                  <c:v>Item-Item jaccard </c:v>
                </c:pt>
                <c:pt idx="9">
                  <c:v>Hybrid </c:v>
                </c:pt>
                <c:pt idx="10">
                  <c:v>Linear Regression </c:v>
                </c:pt>
                <c:pt idx="11">
                  <c:v>Random Forest Regression </c:v>
                </c:pt>
                <c:pt idx="12">
                  <c:v>Neural Network </c:v>
                </c:pt>
                <c:pt idx="13">
                  <c:v>Graph-based </c:v>
                </c:pt>
              </c:strCache>
            </c:strRef>
          </c:cat>
          <c:val>
            <c:numRef>
              <c:f>Sheet1!$D$4:$D$17</c:f>
              <c:numCache>
                <c:formatCode>General</c:formatCode>
                <c:ptCount val="14"/>
                <c:pt idx="0">
                  <c:v>0.8</c:v>
                </c:pt>
                <c:pt idx="1">
                  <c:v>0.72</c:v>
                </c:pt>
                <c:pt idx="2">
                  <c:v>0.78</c:v>
                </c:pt>
                <c:pt idx="3">
                  <c:v>0.88</c:v>
                </c:pt>
                <c:pt idx="4">
                  <c:v>0.7</c:v>
                </c:pt>
                <c:pt idx="5">
                  <c:v>0.75</c:v>
                </c:pt>
                <c:pt idx="6">
                  <c:v>0.79</c:v>
                </c:pt>
                <c:pt idx="7">
                  <c:v>0.57999999999999996</c:v>
                </c:pt>
                <c:pt idx="8">
                  <c:v>0.63</c:v>
                </c:pt>
                <c:pt idx="9">
                  <c:v>0.82</c:v>
                </c:pt>
                <c:pt idx="10">
                  <c:v>0.6</c:v>
                </c:pt>
                <c:pt idx="11">
                  <c:v>0.62</c:v>
                </c:pt>
                <c:pt idx="12">
                  <c:v>0.76</c:v>
                </c:pt>
                <c:pt idx="13">
                  <c:v>0.72</c:v>
                </c:pt>
              </c:numCache>
            </c:numRef>
          </c:val>
          <c:extLst>
            <c:ext xmlns:c16="http://schemas.microsoft.com/office/drawing/2014/chart" uri="{C3380CC4-5D6E-409C-BE32-E72D297353CC}">
              <c16:uniqueId val="{00000002-52C7-490D-A0B4-97140025A5DF}"/>
            </c:ext>
          </c:extLst>
        </c:ser>
        <c:ser>
          <c:idx val="3"/>
          <c:order val="3"/>
          <c:tx>
            <c:strRef>
              <c:f>Sheet1!$E$2:$E$3</c:f>
              <c:strCache>
                <c:ptCount val="2"/>
                <c:pt idx="0">
                  <c:v>Độ đo</c:v>
                </c:pt>
                <c:pt idx="1">
                  <c:v>NDCG@10</c:v>
                </c:pt>
              </c:strCache>
            </c:strRef>
          </c:tx>
          <c:spPr>
            <a:solidFill>
              <a:schemeClr val="accent4"/>
            </a:solidFill>
            <a:ln>
              <a:noFill/>
            </a:ln>
            <a:effectLst/>
          </c:spPr>
          <c:invertIfNegative val="0"/>
          <c:cat>
            <c:strRef>
              <c:f>Sheet1!$A$4:$A$17</c:f>
              <c:strCache>
                <c:ptCount val="14"/>
                <c:pt idx="0">
                  <c:v>Content-based cosine </c:v>
                </c:pt>
                <c:pt idx="1">
                  <c:v>Content-based pearson </c:v>
                </c:pt>
                <c:pt idx="2">
                  <c:v>Content-based jaccard </c:v>
                </c:pt>
                <c:pt idx="3">
                  <c:v>User-User cosine </c:v>
                </c:pt>
                <c:pt idx="4">
                  <c:v>User-User pearson </c:v>
                </c:pt>
                <c:pt idx="5">
                  <c:v>User-User jaccard </c:v>
                </c:pt>
                <c:pt idx="6">
                  <c:v>Item-Item cosine </c:v>
                </c:pt>
                <c:pt idx="7">
                  <c:v>Item-Item pearson </c:v>
                </c:pt>
                <c:pt idx="8">
                  <c:v>Item-Item jaccard </c:v>
                </c:pt>
                <c:pt idx="9">
                  <c:v>Hybrid </c:v>
                </c:pt>
                <c:pt idx="10">
                  <c:v>Linear Regression </c:v>
                </c:pt>
                <c:pt idx="11">
                  <c:v>Random Forest Regression </c:v>
                </c:pt>
                <c:pt idx="12">
                  <c:v>Neural Network </c:v>
                </c:pt>
                <c:pt idx="13">
                  <c:v>Graph-based </c:v>
                </c:pt>
              </c:strCache>
            </c:strRef>
          </c:cat>
          <c:val>
            <c:numRef>
              <c:f>Sheet1!$E$4:$E$17</c:f>
              <c:numCache>
                <c:formatCode>General</c:formatCode>
                <c:ptCount val="14"/>
                <c:pt idx="0">
                  <c:v>0.88</c:v>
                </c:pt>
                <c:pt idx="1">
                  <c:v>0.8</c:v>
                </c:pt>
                <c:pt idx="2">
                  <c:v>0.78</c:v>
                </c:pt>
                <c:pt idx="3">
                  <c:v>0.92</c:v>
                </c:pt>
                <c:pt idx="4">
                  <c:v>0.85</c:v>
                </c:pt>
                <c:pt idx="5">
                  <c:v>0.82</c:v>
                </c:pt>
                <c:pt idx="6">
                  <c:v>0.86</c:v>
                </c:pt>
                <c:pt idx="7">
                  <c:v>0.84</c:v>
                </c:pt>
                <c:pt idx="8">
                  <c:v>0.8</c:v>
                </c:pt>
                <c:pt idx="9">
                  <c:v>0.9</c:v>
                </c:pt>
                <c:pt idx="10">
                  <c:v>0.7</c:v>
                </c:pt>
                <c:pt idx="11">
                  <c:v>0.72</c:v>
                </c:pt>
                <c:pt idx="12">
                  <c:v>0.68</c:v>
                </c:pt>
                <c:pt idx="13">
                  <c:v>0.8</c:v>
                </c:pt>
              </c:numCache>
            </c:numRef>
          </c:val>
          <c:extLst>
            <c:ext xmlns:c16="http://schemas.microsoft.com/office/drawing/2014/chart" uri="{C3380CC4-5D6E-409C-BE32-E72D297353CC}">
              <c16:uniqueId val="{00000003-52C7-490D-A0B4-97140025A5DF}"/>
            </c:ext>
          </c:extLst>
        </c:ser>
        <c:dLbls>
          <c:showLegendKey val="0"/>
          <c:showVal val="0"/>
          <c:showCatName val="0"/>
          <c:showSerName val="0"/>
          <c:showPercent val="0"/>
          <c:showBubbleSize val="0"/>
        </c:dLbls>
        <c:gapWidth val="219"/>
        <c:overlap val="-27"/>
        <c:axId val="59880800"/>
        <c:axId val="59879552"/>
      </c:barChart>
      <c:catAx>
        <c:axId val="59880800"/>
        <c:scaling>
          <c:orientation val="minMax"/>
        </c:scaling>
        <c:delete val="0"/>
        <c:axPos val="b"/>
        <c:numFmt formatCode="General" sourceLinked="1"/>
        <c:majorTickMark val="none"/>
        <c:minorTickMark val="none"/>
        <c:tickLblPos val="nextTo"/>
        <c:spPr>
          <a:noFill/>
          <a:ln w="9525" cap="flat" cmpd="sng" algn="ctr">
            <a:solidFill>
              <a:schemeClr val="accent1"/>
            </a:solidFill>
            <a:round/>
          </a:ln>
          <a:effectLst/>
        </c:spPr>
        <c:txPr>
          <a:bodyPr rot="-60000000" spcFirstLastPara="1" vertOverflow="ellipsis" vert="horz" wrap="square" anchor="ctr" anchorCtr="1"/>
          <a:lstStyle/>
          <a:p>
            <a:pPr>
              <a:defRPr sz="900" b="0" i="0" u="none" strike="noStrike" kern="1200" baseline="0">
                <a:solidFill>
                  <a:schemeClr val="tx1"/>
                </a:solidFill>
                <a:latin typeface="Barlow" panose="00000500000000000000" pitchFamily="2" charset="0"/>
                <a:ea typeface="+mn-ea"/>
                <a:cs typeface="+mn-cs"/>
              </a:defRPr>
            </a:pPr>
            <a:endParaRPr lang="en-VN"/>
          </a:p>
        </c:txPr>
        <c:crossAx val="59879552"/>
        <c:crosses val="autoZero"/>
        <c:auto val="1"/>
        <c:lblAlgn val="ctr"/>
        <c:lblOffset val="100"/>
        <c:noMultiLvlLbl val="0"/>
      </c:catAx>
      <c:valAx>
        <c:axId val="598795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Barlow" panose="00000500000000000000" pitchFamily="2" charset="0"/>
                <a:ea typeface="+mn-ea"/>
                <a:cs typeface="+mn-cs"/>
              </a:defRPr>
            </a:pPr>
            <a:endParaRPr lang="en-VN"/>
          </a:p>
        </c:txPr>
        <c:crossAx val="598808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Barlow" panose="00000500000000000000" pitchFamily="2" charset="0"/>
              <a:ea typeface="+mn-ea"/>
              <a:cs typeface="+mn-cs"/>
            </a:defRPr>
          </a:pPr>
          <a:endParaRPr lang="en-VN"/>
        </a:p>
      </c:txPr>
    </c:legend>
    <c:plotVisOnly val="1"/>
    <c:dispBlanksAs val="gap"/>
    <c:showDLblsOverMax val="0"/>
  </c:chart>
  <c:spPr>
    <a:noFill/>
    <a:ln>
      <a:noFill/>
    </a:ln>
    <a:effectLst/>
  </c:spPr>
  <c:txPr>
    <a:bodyPr/>
    <a:lstStyle/>
    <a:p>
      <a:pPr>
        <a:defRPr/>
      </a:pPr>
      <a:endParaRPr lang="en-V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68796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4313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0441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18878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34006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0007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3"/>
        <p:cNvGrpSpPr/>
        <p:nvPr/>
      </p:nvGrpSpPr>
      <p:grpSpPr>
        <a:xfrm>
          <a:off x="0" y="0"/>
          <a:ext cx="0" cy="0"/>
          <a:chOff x="0" y="0"/>
          <a:chExt cx="0" cy="0"/>
        </a:xfrm>
      </p:grpSpPr>
      <p:sp>
        <p:nvSpPr>
          <p:cNvPr id="1604" name="Google Shape;1604;g155eebafab1_0_28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 name="Google Shape;1605;g155eebafab1_0_28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8625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1533c8053ec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1533c8053ec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8444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81506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10606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36339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7550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2414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97549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9"/>
        <p:cNvGrpSpPr/>
        <p:nvPr/>
      </p:nvGrpSpPr>
      <p:grpSpPr>
        <a:xfrm>
          <a:off x="0" y="0"/>
          <a:ext cx="0" cy="0"/>
          <a:chOff x="0" y="0"/>
          <a:chExt cx="0" cy="0"/>
        </a:xfrm>
      </p:grpSpPr>
      <p:sp>
        <p:nvSpPr>
          <p:cNvPr id="1900" name="Google Shape;1900;g155eebafab1_0_28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1" name="Google Shape;1901;g155eebafab1_0_28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60428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81294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1533c8053ec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1533c8053ec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92217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38023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83989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25865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34438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93661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60565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66653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26646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5240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71085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9"/>
        <p:cNvGrpSpPr/>
        <p:nvPr/>
      </p:nvGrpSpPr>
      <p:grpSpPr>
        <a:xfrm>
          <a:off x="0" y="0"/>
          <a:ext cx="0" cy="0"/>
          <a:chOff x="0" y="0"/>
          <a:chExt cx="0" cy="0"/>
        </a:xfrm>
      </p:grpSpPr>
      <p:sp>
        <p:nvSpPr>
          <p:cNvPr id="1900" name="Google Shape;1900;g155eebafab1_0_28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1" name="Google Shape;1901;g155eebafab1_0_28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3469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21943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12292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80340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560866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0"/>
        <p:cNvGrpSpPr/>
        <p:nvPr/>
      </p:nvGrpSpPr>
      <p:grpSpPr>
        <a:xfrm>
          <a:off x="0" y="0"/>
          <a:ext cx="0" cy="0"/>
          <a:chOff x="0" y="0"/>
          <a:chExt cx="0" cy="0"/>
        </a:xfrm>
      </p:grpSpPr>
      <p:sp>
        <p:nvSpPr>
          <p:cNvPr id="2401" name="Google Shape;2401;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2" name="Google Shape;2402;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4567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155eebafab1_0_28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155eebafab1_0_28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9596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13690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2340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47850" y="978150"/>
            <a:ext cx="6648300" cy="1533000"/>
          </a:xfrm>
          <a:prstGeom prst="rect">
            <a:avLst/>
          </a:prstGeom>
        </p:spPr>
        <p:txBody>
          <a:bodyPr spcFirstLastPara="1" wrap="square" lIns="91425" tIns="91425" rIns="91425" bIns="91425" anchor="b" anchorCtr="0">
            <a:noAutofit/>
          </a:bodyPr>
          <a:lstStyle>
            <a:lvl1pPr lvl="0" algn="ctr">
              <a:lnSpc>
                <a:spcPct val="85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623500" y="2588275"/>
            <a:ext cx="3897000" cy="406200"/>
          </a:xfrm>
          <a:prstGeom prst="rect">
            <a:avLst/>
          </a:prstGeom>
          <a:solidFill>
            <a:schemeClr val="accent3"/>
          </a:solidFill>
          <a:ln w="28575" cap="flat" cmpd="sng">
            <a:solidFill>
              <a:schemeClr val="dk2"/>
            </a:solidFill>
            <a:prstDash val="solid"/>
            <a:round/>
            <a:headEnd type="none" w="sm" len="sm"/>
            <a:tailEnd type="none" w="sm" len="sm"/>
          </a:ln>
          <a:effectLst>
            <a:outerShdw blurRad="57150" dist="19050" dir="5400000" algn="bl" rotWithShape="0">
              <a:schemeClr val="dk1">
                <a:alpha val="29000"/>
              </a:schemeClr>
            </a:outerShdw>
          </a:effectLst>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12250" y="0"/>
            <a:ext cx="9165900" cy="540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461827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80168" y="3026735"/>
            <a:ext cx="1174023" cy="199909"/>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8430777" y="1313609"/>
            <a:ext cx="1468298" cy="19040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423425" y="684050"/>
            <a:ext cx="1399875" cy="217900"/>
          </a:xfrm>
          <a:custGeom>
            <a:avLst/>
            <a:gdLst/>
            <a:ahLst/>
            <a:cxnLst/>
            <a:rect l="l" t="t" r="r" b="b"/>
            <a:pathLst>
              <a:path w="55995" h="8716" extrusionOk="0">
                <a:moveTo>
                  <a:pt x="24828" y="1"/>
                </a:moveTo>
                <a:cubicBezTo>
                  <a:pt x="24542" y="1"/>
                  <a:pt x="24255" y="13"/>
                  <a:pt x="23967" y="39"/>
                </a:cubicBezTo>
                <a:cubicBezTo>
                  <a:pt x="20731" y="327"/>
                  <a:pt x="17880" y="2256"/>
                  <a:pt x="15423" y="4383"/>
                </a:cubicBezTo>
                <a:cubicBezTo>
                  <a:pt x="13907" y="5695"/>
                  <a:pt x="12274" y="7191"/>
                  <a:pt x="10269" y="7212"/>
                </a:cubicBezTo>
                <a:cubicBezTo>
                  <a:pt x="10254" y="7212"/>
                  <a:pt x="10240" y="7212"/>
                  <a:pt x="10225" y="7212"/>
                </a:cubicBezTo>
                <a:cubicBezTo>
                  <a:pt x="8701" y="7212"/>
                  <a:pt x="7306" y="6346"/>
                  <a:pt x="5802" y="6085"/>
                </a:cubicBezTo>
                <a:cubicBezTo>
                  <a:pt x="5503" y="6033"/>
                  <a:pt x="5202" y="6008"/>
                  <a:pt x="4900" y="6008"/>
                </a:cubicBezTo>
                <a:cubicBezTo>
                  <a:pt x="2956" y="6008"/>
                  <a:pt x="1017" y="7049"/>
                  <a:pt x="1" y="8716"/>
                </a:cubicBezTo>
                <a:lnTo>
                  <a:pt x="55995" y="8183"/>
                </a:lnTo>
                <a:cubicBezTo>
                  <a:pt x="55236" y="5057"/>
                  <a:pt x="52027" y="3076"/>
                  <a:pt x="48860" y="2509"/>
                </a:cubicBezTo>
                <a:cubicBezTo>
                  <a:pt x="48031" y="2361"/>
                  <a:pt x="47188" y="2287"/>
                  <a:pt x="46346" y="2287"/>
                </a:cubicBezTo>
                <a:cubicBezTo>
                  <a:pt x="43993" y="2287"/>
                  <a:pt x="41640" y="2859"/>
                  <a:pt x="39561" y="3960"/>
                </a:cubicBezTo>
                <a:cubicBezTo>
                  <a:pt x="38662" y="4435"/>
                  <a:pt x="37697" y="5024"/>
                  <a:pt x="36722" y="5024"/>
                </a:cubicBezTo>
                <a:cubicBezTo>
                  <a:pt x="36515" y="5024"/>
                  <a:pt x="36308" y="4998"/>
                  <a:pt x="36102" y="4938"/>
                </a:cubicBezTo>
                <a:cubicBezTo>
                  <a:pt x="35607" y="4796"/>
                  <a:pt x="35186" y="4477"/>
                  <a:pt x="34773" y="4169"/>
                </a:cubicBezTo>
                <a:cubicBezTo>
                  <a:pt x="31841" y="1984"/>
                  <a:pt x="28439" y="1"/>
                  <a:pt x="24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80518" y="1039834"/>
            <a:ext cx="1468298" cy="19040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flipH="1">
            <a:off x="7389493" y="943175"/>
            <a:ext cx="1399875" cy="217900"/>
          </a:xfrm>
          <a:custGeom>
            <a:avLst/>
            <a:gdLst/>
            <a:ahLst/>
            <a:cxnLst/>
            <a:rect l="l" t="t" r="r" b="b"/>
            <a:pathLst>
              <a:path w="55995" h="8716" extrusionOk="0">
                <a:moveTo>
                  <a:pt x="24828" y="1"/>
                </a:moveTo>
                <a:cubicBezTo>
                  <a:pt x="24542" y="1"/>
                  <a:pt x="24255" y="13"/>
                  <a:pt x="23967" y="39"/>
                </a:cubicBezTo>
                <a:cubicBezTo>
                  <a:pt x="20731" y="327"/>
                  <a:pt x="17880" y="2256"/>
                  <a:pt x="15423" y="4383"/>
                </a:cubicBezTo>
                <a:cubicBezTo>
                  <a:pt x="13907" y="5695"/>
                  <a:pt x="12274" y="7191"/>
                  <a:pt x="10269" y="7212"/>
                </a:cubicBezTo>
                <a:cubicBezTo>
                  <a:pt x="10254" y="7212"/>
                  <a:pt x="10240" y="7212"/>
                  <a:pt x="10225" y="7212"/>
                </a:cubicBezTo>
                <a:cubicBezTo>
                  <a:pt x="8701" y="7212"/>
                  <a:pt x="7306" y="6346"/>
                  <a:pt x="5802" y="6085"/>
                </a:cubicBezTo>
                <a:cubicBezTo>
                  <a:pt x="5503" y="6033"/>
                  <a:pt x="5202" y="6008"/>
                  <a:pt x="4900" y="6008"/>
                </a:cubicBezTo>
                <a:cubicBezTo>
                  <a:pt x="2956" y="6008"/>
                  <a:pt x="1017" y="7049"/>
                  <a:pt x="1" y="8716"/>
                </a:cubicBezTo>
                <a:lnTo>
                  <a:pt x="55995" y="8183"/>
                </a:lnTo>
                <a:cubicBezTo>
                  <a:pt x="55236" y="5057"/>
                  <a:pt x="52027" y="3076"/>
                  <a:pt x="48860" y="2509"/>
                </a:cubicBezTo>
                <a:cubicBezTo>
                  <a:pt x="48031" y="2361"/>
                  <a:pt x="47188" y="2287"/>
                  <a:pt x="46346" y="2287"/>
                </a:cubicBezTo>
                <a:cubicBezTo>
                  <a:pt x="43993" y="2287"/>
                  <a:pt x="41640" y="2859"/>
                  <a:pt x="39561" y="3960"/>
                </a:cubicBezTo>
                <a:cubicBezTo>
                  <a:pt x="38662" y="4435"/>
                  <a:pt x="37697" y="5024"/>
                  <a:pt x="36722" y="5024"/>
                </a:cubicBezTo>
                <a:cubicBezTo>
                  <a:pt x="36515" y="5024"/>
                  <a:pt x="36308" y="4998"/>
                  <a:pt x="36102" y="4938"/>
                </a:cubicBezTo>
                <a:cubicBezTo>
                  <a:pt x="35607" y="4796"/>
                  <a:pt x="35186" y="4477"/>
                  <a:pt x="34773" y="4169"/>
                </a:cubicBezTo>
                <a:cubicBezTo>
                  <a:pt x="31841" y="1984"/>
                  <a:pt x="28439" y="1"/>
                  <a:pt x="24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8_1_1_1">
    <p:spTree>
      <p:nvGrpSpPr>
        <p:cNvPr id="1" name="Shape 226"/>
        <p:cNvGrpSpPr/>
        <p:nvPr/>
      </p:nvGrpSpPr>
      <p:grpSpPr>
        <a:xfrm>
          <a:off x="0" y="0"/>
          <a:ext cx="0" cy="0"/>
          <a:chOff x="0" y="0"/>
          <a:chExt cx="0" cy="0"/>
        </a:xfrm>
      </p:grpSpPr>
      <p:sp>
        <p:nvSpPr>
          <p:cNvPr id="227" name="Google Shape;227;p29"/>
          <p:cNvSpPr txBox="1">
            <a:spLocks noGrp="1"/>
          </p:cNvSpPr>
          <p:nvPr>
            <p:ph type="title" hasCustomPrompt="1"/>
          </p:nvPr>
        </p:nvSpPr>
        <p:spPr>
          <a:xfrm>
            <a:off x="7102924" y="917969"/>
            <a:ext cx="1197900" cy="996600"/>
          </a:xfrm>
          <a:prstGeom prst="rect">
            <a:avLst/>
          </a:prstGeom>
          <a:solidFill>
            <a:schemeClr val="accent5"/>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8" name="Google Shape;228;p29"/>
          <p:cNvSpPr txBox="1">
            <a:spLocks noGrp="1"/>
          </p:cNvSpPr>
          <p:nvPr>
            <p:ph type="subTitle" idx="1"/>
          </p:nvPr>
        </p:nvSpPr>
        <p:spPr>
          <a:xfrm>
            <a:off x="4440974" y="3785144"/>
            <a:ext cx="3900300" cy="4404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6000"/>
              </a:scheme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9" name="Google Shape;229;p29"/>
          <p:cNvSpPr txBox="1">
            <a:spLocks noGrp="1"/>
          </p:cNvSpPr>
          <p:nvPr>
            <p:ph type="subTitle" idx="2"/>
          </p:nvPr>
        </p:nvSpPr>
        <p:spPr>
          <a:xfrm>
            <a:off x="5364974" y="2044569"/>
            <a:ext cx="2976300" cy="1615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Bebas Neue"/>
              <a:buNone/>
              <a:defRPr sz="5000">
                <a:solidFill>
                  <a:schemeClr val="accent1"/>
                </a:solidFill>
                <a:latin typeface="Merriweather"/>
                <a:ea typeface="Merriweather"/>
                <a:cs typeface="Merriweather"/>
                <a:sym typeface="Merriweather"/>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0" name="Google Shape;230;p29"/>
          <p:cNvSpPr/>
          <p:nvPr/>
        </p:nvSpPr>
        <p:spPr>
          <a:xfrm>
            <a:off x="0" y="461827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0" y="-302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3">
  <p:cSld name="CUSTOM_8_1_1_1_1">
    <p:spTree>
      <p:nvGrpSpPr>
        <p:cNvPr id="1" name="Shape 232"/>
        <p:cNvGrpSpPr/>
        <p:nvPr/>
      </p:nvGrpSpPr>
      <p:grpSpPr>
        <a:xfrm>
          <a:off x="0" y="0"/>
          <a:ext cx="0" cy="0"/>
          <a:chOff x="0" y="0"/>
          <a:chExt cx="0" cy="0"/>
        </a:xfrm>
      </p:grpSpPr>
      <p:sp>
        <p:nvSpPr>
          <p:cNvPr id="233" name="Google Shape;233;p30"/>
          <p:cNvSpPr txBox="1">
            <a:spLocks noGrp="1"/>
          </p:cNvSpPr>
          <p:nvPr>
            <p:ph type="title" hasCustomPrompt="1"/>
          </p:nvPr>
        </p:nvSpPr>
        <p:spPr>
          <a:xfrm>
            <a:off x="1898056" y="1158750"/>
            <a:ext cx="1197900" cy="1213800"/>
          </a:xfrm>
          <a:prstGeom prst="rect">
            <a:avLst/>
          </a:prstGeom>
          <a:solidFill>
            <a:schemeClr val="accent2"/>
          </a:solidFill>
          <a:ln w="38100" cap="flat" cmpd="sng">
            <a:solidFill>
              <a:schemeClr val="dk2"/>
            </a:solidFill>
            <a:prstDash val="solid"/>
            <a:round/>
            <a:headEnd type="none" w="sm" len="sm"/>
            <a:tailEnd type="none" w="sm" len="sm"/>
          </a:ln>
          <a:effectLst>
            <a:outerShdw blurRad="57150" dist="19050" dir="5400000" algn="bl" rotWithShape="0">
              <a:schemeClr val="dk1">
                <a:alpha val="26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4" name="Google Shape;234;p30"/>
          <p:cNvSpPr txBox="1">
            <a:spLocks noGrp="1"/>
          </p:cNvSpPr>
          <p:nvPr>
            <p:ph type="subTitle" idx="1"/>
          </p:nvPr>
        </p:nvSpPr>
        <p:spPr>
          <a:xfrm>
            <a:off x="3222031" y="1932150"/>
            <a:ext cx="4023900" cy="4404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6000"/>
              </a:scheme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35" name="Google Shape;235;p30"/>
          <p:cNvSpPr txBox="1">
            <a:spLocks noGrp="1"/>
          </p:cNvSpPr>
          <p:nvPr>
            <p:ph type="subTitle" idx="2"/>
          </p:nvPr>
        </p:nvSpPr>
        <p:spPr>
          <a:xfrm>
            <a:off x="3222031" y="923813"/>
            <a:ext cx="4023900" cy="960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Bebas Neue"/>
              <a:buNone/>
              <a:defRPr sz="5000">
                <a:solidFill>
                  <a:schemeClr val="accent1"/>
                </a:solidFill>
                <a:latin typeface="Merriweather"/>
                <a:ea typeface="Merriweather"/>
                <a:cs typeface="Merriweather"/>
                <a:sym typeface="Merriweather"/>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36" name="Google Shape;236;p30"/>
          <p:cNvSpPr/>
          <p:nvPr/>
        </p:nvSpPr>
        <p:spPr>
          <a:xfrm>
            <a:off x="0" y="461827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0"/>
          <p:cNvSpPr/>
          <p:nvPr/>
        </p:nvSpPr>
        <p:spPr>
          <a:xfrm>
            <a:off x="0" y="-302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713225" y="539500"/>
            <a:ext cx="4576800" cy="1301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0" name="Google Shape;240;p31"/>
          <p:cNvSpPr txBox="1">
            <a:spLocks noGrp="1"/>
          </p:cNvSpPr>
          <p:nvPr>
            <p:ph type="subTitle" idx="1"/>
          </p:nvPr>
        </p:nvSpPr>
        <p:spPr>
          <a:xfrm>
            <a:off x="713225" y="1840950"/>
            <a:ext cx="37827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1" name="Google Shape;241;p31"/>
          <p:cNvSpPr txBox="1"/>
          <p:nvPr/>
        </p:nvSpPr>
        <p:spPr>
          <a:xfrm>
            <a:off x="713225" y="3754825"/>
            <a:ext cx="4576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b="1">
                <a:solidFill>
                  <a:schemeClr val="dk1"/>
                </a:solidFill>
                <a:latin typeface="Barlow"/>
                <a:ea typeface="Barlow"/>
                <a:cs typeface="Barlow"/>
                <a:sym typeface="Barlow"/>
              </a:rPr>
              <a:t>CREDITS:</a:t>
            </a:r>
            <a:r>
              <a:rPr lang="en" sz="1100">
                <a:solidFill>
                  <a:schemeClr val="dk1"/>
                </a:solidFill>
                <a:latin typeface="Barlow"/>
                <a:ea typeface="Barlow"/>
                <a:cs typeface="Barlow"/>
                <a:sym typeface="Barlow"/>
              </a:rPr>
              <a:t> This presentation template was created by </a:t>
            </a:r>
            <a:r>
              <a:rPr lang="en" sz="1100" b="1" u="sng">
                <a:solidFill>
                  <a:schemeClr val="accent1"/>
                </a:solid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100">
                <a:solidFill>
                  <a:schemeClr val="accent1"/>
                </a:solidFill>
                <a:latin typeface="Barlow"/>
                <a:ea typeface="Barlow"/>
                <a:cs typeface="Barlow"/>
                <a:sym typeface="Barlow"/>
              </a:rPr>
              <a:t>,</a:t>
            </a:r>
            <a:r>
              <a:rPr lang="en" sz="1100">
                <a:solidFill>
                  <a:schemeClr val="dk1"/>
                </a:solidFill>
                <a:latin typeface="Barlow"/>
                <a:ea typeface="Barlow"/>
                <a:cs typeface="Barlow"/>
                <a:sym typeface="Barlow"/>
              </a:rPr>
              <a:t> and includes icons by </a:t>
            </a:r>
            <a:r>
              <a:rPr lang="en" sz="1100" b="1" u="sng">
                <a:solidFill>
                  <a:schemeClr val="accent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100">
                <a:solidFill>
                  <a:schemeClr val="dk1"/>
                </a:solidFill>
                <a:latin typeface="Barlow"/>
                <a:ea typeface="Barlow"/>
                <a:cs typeface="Barlow"/>
                <a:sym typeface="Barlow"/>
              </a:rPr>
              <a:t>, and infographics &amp; images by </a:t>
            </a:r>
            <a:r>
              <a:rPr lang="en" sz="1100" b="1" u="sng">
                <a:solidFill>
                  <a:schemeClr val="accent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100" u="sng">
                <a:solidFill>
                  <a:schemeClr val="accent1"/>
                </a:solidFill>
                <a:latin typeface="Barlow"/>
                <a:ea typeface="Barlow"/>
                <a:cs typeface="Barlow"/>
                <a:sym typeface="Barlow"/>
              </a:rPr>
              <a:t> </a:t>
            </a:r>
            <a:endParaRPr sz="1100" b="1" u="sng">
              <a:solidFill>
                <a:schemeClr val="accent1"/>
              </a:solidFill>
              <a:latin typeface="Barlow"/>
              <a:ea typeface="Barlow"/>
              <a:cs typeface="Barlow"/>
              <a:sym typeface="Barlow"/>
            </a:endParaRPr>
          </a:p>
        </p:txBody>
      </p:sp>
      <p:sp>
        <p:nvSpPr>
          <p:cNvPr id="242" name="Google Shape;242;p31"/>
          <p:cNvSpPr/>
          <p:nvPr/>
        </p:nvSpPr>
        <p:spPr>
          <a:xfrm>
            <a:off x="0" y="461827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0" y="-302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4"/>
        <p:cNvGrpSpPr/>
        <p:nvPr/>
      </p:nvGrpSpPr>
      <p:grpSpPr>
        <a:xfrm>
          <a:off x="0" y="0"/>
          <a:ext cx="0" cy="0"/>
          <a:chOff x="0" y="0"/>
          <a:chExt cx="0" cy="0"/>
        </a:xfrm>
      </p:grpSpPr>
      <p:sp>
        <p:nvSpPr>
          <p:cNvPr id="245" name="Google Shape;245;p32"/>
          <p:cNvSpPr/>
          <p:nvPr/>
        </p:nvSpPr>
        <p:spPr>
          <a:xfrm>
            <a:off x="0" y="461827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2"/>
          <p:cNvSpPr/>
          <p:nvPr/>
        </p:nvSpPr>
        <p:spPr>
          <a:xfrm>
            <a:off x="0" y="-302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2"/>
          <p:cNvSpPr/>
          <p:nvPr/>
        </p:nvSpPr>
        <p:spPr>
          <a:xfrm>
            <a:off x="4356750" y="324238"/>
            <a:ext cx="430500" cy="4305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2"/>
          <p:cNvSpPr/>
          <p:nvPr/>
        </p:nvSpPr>
        <p:spPr>
          <a:xfrm>
            <a:off x="7925550" y="1040649"/>
            <a:ext cx="1362466" cy="176674"/>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2"/>
          <p:cNvSpPr/>
          <p:nvPr/>
        </p:nvSpPr>
        <p:spPr>
          <a:xfrm>
            <a:off x="391554" y="3195622"/>
            <a:ext cx="1912810" cy="325770"/>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2"/>
          <p:cNvSpPr/>
          <p:nvPr/>
        </p:nvSpPr>
        <p:spPr>
          <a:xfrm>
            <a:off x="-261075" y="3357536"/>
            <a:ext cx="1668878" cy="216440"/>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2"/>
          <p:cNvSpPr/>
          <p:nvPr/>
        </p:nvSpPr>
        <p:spPr>
          <a:xfrm>
            <a:off x="4356750" y="4388738"/>
            <a:ext cx="430500" cy="4305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52"/>
        <p:cNvGrpSpPr/>
        <p:nvPr/>
      </p:nvGrpSpPr>
      <p:grpSpPr>
        <a:xfrm>
          <a:off x="0" y="0"/>
          <a:ext cx="0" cy="0"/>
          <a:chOff x="0" y="0"/>
          <a:chExt cx="0" cy="0"/>
        </a:xfrm>
      </p:grpSpPr>
      <p:sp>
        <p:nvSpPr>
          <p:cNvPr id="253" name="Google Shape;253;p33"/>
          <p:cNvSpPr/>
          <p:nvPr/>
        </p:nvSpPr>
        <p:spPr>
          <a:xfrm>
            <a:off x="0" y="461827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3"/>
          <p:cNvSpPr/>
          <p:nvPr/>
        </p:nvSpPr>
        <p:spPr>
          <a:xfrm>
            <a:off x="0" y="-302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3"/>
          <p:cNvSpPr/>
          <p:nvPr/>
        </p:nvSpPr>
        <p:spPr>
          <a:xfrm>
            <a:off x="241950" y="2356500"/>
            <a:ext cx="430500" cy="4305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3"/>
          <p:cNvSpPr/>
          <p:nvPr/>
        </p:nvSpPr>
        <p:spPr>
          <a:xfrm>
            <a:off x="8509650" y="2356500"/>
            <a:ext cx="430500" cy="4305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3"/>
          <p:cNvSpPr/>
          <p:nvPr/>
        </p:nvSpPr>
        <p:spPr>
          <a:xfrm>
            <a:off x="4075075" y="818150"/>
            <a:ext cx="1508539" cy="256905"/>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3"/>
          <p:cNvSpPr/>
          <p:nvPr/>
        </p:nvSpPr>
        <p:spPr>
          <a:xfrm>
            <a:off x="3560388" y="945838"/>
            <a:ext cx="1316164" cy="170685"/>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720000" y="2098350"/>
            <a:ext cx="3947400" cy="15837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713225" y="895875"/>
            <a:ext cx="1194600" cy="1000200"/>
          </a:xfrm>
          <a:prstGeom prst="rect">
            <a:avLst/>
          </a:prstGeom>
          <a:solidFill>
            <a:schemeClr val="accent2"/>
          </a:solidFill>
          <a:ln w="38100" cap="flat" cmpd="sng">
            <a:solidFill>
              <a:schemeClr val="dk2"/>
            </a:solidFill>
            <a:prstDash val="solid"/>
            <a:round/>
            <a:headEnd type="none" w="sm" len="sm"/>
            <a:tailEnd type="none" w="sm" len="sm"/>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txBox="1">
            <a:spLocks noGrp="1"/>
          </p:cNvSpPr>
          <p:nvPr>
            <p:ph type="subTitle" idx="1"/>
          </p:nvPr>
        </p:nvSpPr>
        <p:spPr>
          <a:xfrm>
            <a:off x="720000" y="3802425"/>
            <a:ext cx="3947400" cy="4452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9000"/>
              </a:scheme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 name="Google Shape;22;p3"/>
          <p:cNvSpPr/>
          <p:nvPr/>
        </p:nvSpPr>
        <p:spPr>
          <a:xfrm>
            <a:off x="0" y="461827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0" y="-302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720000" y="445025"/>
            <a:ext cx="7704000" cy="7131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6000"/>
              </a:schemeClr>
            </a:outerShdw>
          </a:effectLst>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 name="Google Shape;41;p6"/>
          <p:cNvSpPr/>
          <p:nvPr/>
        </p:nvSpPr>
        <p:spPr>
          <a:xfrm>
            <a:off x="-12250" y="-9525"/>
            <a:ext cx="9165900" cy="30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a:off x="-10950" y="4843425"/>
            <a:ext cx="9165900" cy="30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7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4"/>
        <p:cNvGrpSpPr/>
        <p:nvPr/>
      </p:nvGrpSpPr>
      <p:grpSpPr>
        <a:xfrm>
          <a:off x="0" y="0"/>
          <a:ext cx="0" cy="0"/>
          <a:chOff x="0" y="0"/>
          <a:chExt cx="0" cy="0"/>
        </a:xfrm>
      </p:grpSpPr>
      <p:sp>
        <p:nvSpPr>
          <p:cNvPr id="75" name="Google Shape;75;p13"/>
          <p:cNvSpPr/>
          <p:nvPr/>
        </p:nvSpPr>
        <p:spPr>
          <a:xfrm>
            <a:off x="7370447" y="920477"/>
            <a:ext cx="2673251" cy="455229"/>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txBox="1">
            <a:spLocks noGrp="1"/>
          </p:cNvSpPr>
          <p:nvPr>
            <p:ph type="title"/>
          </p:nvPr>
        </p:nvSpPr>
        <p:spPr>
          <a:xfrm>
            <a:off x="718700" y="448056"/>
            <a:ext cx="7704000" cy="7149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9000"/>
              </a:schemeClr>
            </a:outerShdw>
          </a:effectLst>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7" name="Google Shape;77;p13"/>
          <p:cNvSpPr txBox="1">
            <a:spLocks noGrp="1"/>
          </p:cNvSpPr>
          <p:nvPr>
            <p:ph type="subTitle" idx="1"/>
          </p:nvPr>
        </p:nvSpPr>
        <p:spPr>
          <a:xfrm>
            <a:off x="720000" y="3289363"/>
            <a:ext cx="1740600" cy="88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8" name="Google Shape;78;p13"/>
          <p:cNvSpPr txBox="1">
            <a:spLocks noGrp="1"/>
          </p:cNvSpPr>
          <p:nvPr>
            <p:ph type="subTitle" idx="2"/>
          </p:nvPr>
        </p:nvSpPr>
        <p:spPr>
          <a:xfrm>
            <a:off x="2701949" y="3289372"/>
            <a:ext cx="1740600" cy="88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9" name="Google Shape;79;p13"/>
          <p:cNvSpPr txBox="1">
            <a:spLocks noGrp="1"/>
          </p:cNvSpPr>
          <p:nvPr>
            <p:ph type="subTitle" idx="3"/>
          </p:nvPr>
        </p:nvSpPr>
        <p:spPr>
          <a:xfrm>
            <a:off x="4683897" y="3289372"/>
            <a:ext cx="1740600" cy="88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0" name="Google Shape;80;p13"/>
          <p:cNvSpPr txBox="1">
            <a:spLocks noGrp="1"/>
          </p:cNvSpPr>
          <p:nvPr>
            <p:ph type="subTitle" idx="4"/>
          </p:nvPr>
        </p:nvSpPr>
        <p:spPr>
          <a:xfrm>
            <a:off x="6665846" y="3289372"/>
            <a:ext cx="1740600" cy="88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1" name="Google Shape;81;p13"/>
          <p:cNvSpPr txBox="1">
            <a:spLocks noGrp="1"/>
          </p:cNvSpPr>
          <p:nvPr>
            <p:ph type="title" idx="5" hasCustomPrompt="1"/>
          </p:nvPr>
        </p:nvSpPr>
        <p:spPr>
          <a:xfrm>
            <a:off x="1222950" y="1747100"/>
            <a:ext cx="734700" cy="626400"/>
          </a:xfrm>
          <a:prstGeom prst="rect">
            <a:avLst/>
          </a:prstGeom>
          <a:solidFill>
            <a:schemeClr val="accent2"/>
          </a:solidFill>
          <a:ln w="38100" cap="flat" cmpd="sng">
            <a:solidFill>
              <a:schemeClr val="dk2"/>
            </a:solidFill>
            <a:prstDash val="solid"/>
            <a:round/>
            <a:headEnd type="none" w="sm" len="sm"/>
            <a:tailEnd type="none" w="sm" len="sm"/>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latin typeface="Merriweather Black"/>
                <a:ea typeface="Merriweather Black"/>
                <a:cs typeface="Merriweather Black"/>
                <a:sym typeface="Merriweather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title" idx="6" hasCustomPrompt="1"/>
          </p:nvPr>
        </p:nvSpPr>
        <p:spPr>
          <a:xfrm>
            <a:off x="5186850" y="1747100"/>
            <a:ext cx="734700" cy="626400"/>
          </a:xfrm>
          <a:prstGeom prst="rect">
            <a:avLst/>
          </a:prstGeom>
          <a:solidFill>
            <a:schemeClr val="accent5"/>
          </a:solidFill>
          <a:ln w="38100" cap="flat" cmpd="sng">
            <a:solidFill>
              <a:schemeClr val="dk2"/>
            </a:solidFill>
            <a:prstDash val="solid"/>
            <a:round/>
            <a:headEnd type="none" w="sm" len="sm"/>
            <a:tailEnd type="none" w="sm" len="sm"/>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latin typeface="Merriweather Black"/>
                <a:ea typeface="Merriweather Black"/>
                <a:cs typeface="Merriweather Black"/>
                <a:sym typeface="Merriweather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title" idx="7" hasCustomPrompt="1"/>
          </p:nvPr>
        </p:nvSpPr>
        <p:spPr>
          <a:xfrm>
            <a:off x="3204900" y="1747100"/>
            <a:ext cx="734700" cy="626400"/>
          </a:xfrm>
          <a:prstGeom prst="rect">
            <a:avLst/>
          </a:prstGeom>
          <a:solidFill>
            <a:schemeClr val="accent4"/>
          </a:solidFill>
          <a:ln w="38100" cap="flat" cmpd="sng">
            <a:solidFill>
              <a:schemeClr val="dk2"/>
            </a:solidFill>
            <a:prstDash val="solid"/>
            <a:round/>
            <a:headEnd type="none" w="sm" len="sm"/>
            <a:tailEnd type="none" w="sm" len="sm"/>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latin typeface="Merriweather Black"/>
                <a:ea typeface="Merriweather Black"/>
                <a:cs typeface="Merriweather Black"/>
                <a:sym typeface="Merriweather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title" idx="8" hasCustomPrompt="1"/>
          </p:nvPr>
        </p:nvSpPr>
        <p:spPr>
          <a:xfrm>
            <a:off x="7168800" y="1747100"/>
            <a:ext cx="734700" cy="626400"/>
          </a:xfrm>
          <a:prstGeom prst="rect">
            <a:avLst/>
          </a:prstGeom>
          <a:solidFill>
            <a:schemeClr val="accent1"/>
          </a:solidFill>
          <a:ln w="38100" cap="flat" cmpd="sng">
            <a:solidFill>
              <a:schemeClr val="dk2"/>
            </a:solidFill>
            <a:prstDash val="solid"/>
            <a:round/>
            <a:headEnd type="none" w="sm" len="sm"/>
            <a:tailEnd type="none" w="sm" len="sm"/>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latin typeface="Merriweather Black"/>
                <a:ea typeface="Merriweather Black"/>
                <a:cs typeface="Merriweather Black"/>
                <a:sym typeface="Merriweather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a:spLocks noGrp="1"/>
          </p:cNvSpPr>
          <p:nvPr>
            <p:ph type="subTitle" idx="9"/>
          </p:nvPr>
        </p:nvSpPr>
        <p:spPr>
          <a:xfrm>
            <a:off x="720000" y="2449750"/>
            <a:ext cx="1740600" cy="88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6" name="Google Shape;86;p13"/>
          <p:cNvSpPr txBox="1">
            <a:spLocks noGrp="1"/>
          </p:cNvSpPr>
          <p:nvPr>
            <p:ph type="subTitle" idx="13"/>
          </p:nvPr>
        </p:nvSpPr>
        <p:spPr>
          <a:xfrm>
            <a:off x="2701949" y="2449750"/>
            <a:ext cx="1740600" cy="88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7" name="Google Shape;87;p13"/>
          <p:cNvSpPr txBox="1">
            <a:spLocks noGrp="1"/>
          </p:cNvSpPr>
          <p:nvPr>
            <p:ph type="subTitle" idx="14"/>
          </p:nvPr>
        </p:nvSpPr>
        <p:spPr>
          <a:xfrm>
            <a:off x="4683897" y="2449750"/>
            <a:ext cx="1740600" cy="88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 name="Google Shape;88;p13"/>
          <p:cNvSpPr txBox="1">
            <a:spLocks noGrp="1"/>
          </p:cNvSpPr>
          <p:nvPr>
            <p:ph type="subTitle" idx="15"/>
          </p:nvPr>
        </p:nvSpPr>
        <p:spPr>
          <a:xfrm>
            <a:off x="6665846" y="2449750"/>
            <a:ext cx="1740600" cy="88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9" name="Google Shape;89;p13"/>
          <p:cNvSpPr/>
          <p:nvPr/>
        </p:nvSpPr>
        <p:spPr>
          <a:xfrm>
            <a:off x="-10950" y="-32825"/>
            <a:ext cx="9165900" cy="30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10950" y="4843425"/>
            <a:ext cx="9165900" cy="30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4659779" y="4241705"/>
            <a:ext cx="1818047" cy="309598"/>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4039476" y="4395589"/>
            <a:ext cx="1586167" cy="205714"/>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713211" y="3260738"/>
            <a:ext cx="3355200" cy="5319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t" anchorCtr="0">
            <a:noAutofit/>
          </a:bodyPr>
          <a:lstStyle>
            <a:lvl1pPr lvl="0" algn="l"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5" name="Google Shape;95;p14"/>
          <p:cNvSpPr txBox="1">
            <a:spLocks noGrp="1"/>
          </p:cNvSpPr>
          <p:nvPr>
            <p:ph type="subTitle" idx="1"/>
          </p:nvPr>
        </p:nvSpPr>
        <p:spPr>
          <a:xfrm>
            <a:off x="713211" y="1350863"/>
            <a:ext cx="4316100" cy="1733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26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
        <p:nvSpPr>
          <p:cNvPr id="96" name="Google Shape;96;p14"/>
          <p:cNvSpPr/>
          <p:nvPr/>
        </p:nvSpPr>
        <p:spPr>
          <a:xfrm>
            <a:off x="0" y="461827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a:off x="0" y="-302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a:off x="7983822" y="1685325"/>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7983825" y="181748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40"/>
        <p:cNvGrpSpPr/>
        <p:nvPr/>
      </p:nvGrpSpPr>
      <p:grpSpPr>
        <a:xfrm>
          <a:off x="0" y="0"/>
          <a:ext cx="0" cy="0"/>
          <a:chOff x="0" y="0"/>
          <a:chExt cx="0" cy="0"/>
        </a:xfrm>
      </p:grpSpPr>
      <p:sp>
        <p:nvSpPr>
          <p:cNvPr id="141" name="Google Shape;141;p21"/>
          <p:cNvSpPr txBox="1">
            <a:spLocks noGrp="1"/>
          </p:cNvSpPr>
          <p:nvPr>
            <p:ph type="title"/>
          </p:nvPr>
        </p:nvSpPr>
        <p:spPr>
          <a:xfrm>
            <a:off x="720000" y="445025"/>
            <a:ext cx="7704000" cy="7131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rgbClr val="000000">
                <a:alpha val="25000"/>
              </a:srgbClr>
            </a:outerShdw>
          </a:effectLst>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2" name="Google Shape;142;p21"/>
          <p:cNvSpPr txBox="1">
            <a:spLocks noGrp="1"/>
          </p:cNvSpPr>
          <p:nvPr>
            <p:ph type="subTitle" idx="1"/>
          </p:nvPr>
        </p:nvSpPr>
        <p:spPr>
          <a:xfrm>
            <a:off x="4985245" y="1667625"/>
            <a:ext cx="2947800" cy="267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21"/>
          <p:cNvSpPr txBox="1">
            <a:spLocks noGrp="1"/>
          </p:cNvSpPr>
          <p:nvPr>
            <p:ph type="subTitle" idx="2"/>
          </p:nvPr>
        </p:nvSpPr>
        <p:spPr>
          <a:xfrm>
            <a:off x="1211050" y="1667625"/>
            <a:ext cx="2947800" cy="267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21"/>
          <p:cNvSpPr/>
          <p:nvPr/>
        </p:nvSpPr>
        <p:spPr>
          <a:xfrm>
            <a:off x="-12250" y="-9525"/>
            <a:ext cx="9165900" cy="30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10950" y="4843425"/>
            <a:ext cx="9165900" cy="30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4011897" y="444958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3479175" y="4581747"/>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720000" y="445025"/>
            <a:ext cx="7704000" cy="7131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rgbClr val="000000">
                <a:alpha val="26000"/>
              </a:srgbClr>
            </a:outerShdw>
          </a:effectLst>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4" name="Google Shape;194;p26"/>
          <p:cNvSpPr txBox="1">
            <a:spLocks noGrp="1"/>
          </p:cNvSpPr>
          <p:nvPr>
            <p:ph type="subTitle" idx="1"/>
          </p:nvPr>
        </p:nvSpPr>
        <p:spPr>
          <a:xfrm>
            <a:off x="1109150" y="2329350"/>
            <a:ext cx="19860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5" name="Google Shape;195;p26"/>
          <p:cNvSpPr txBox="1">
            <a:spLocks noGrp="1"/>
          </p:cNvSpPr>
          <p:nvPr>
            <p:ph type="subTitle" idx="2"/>
          </p:nvPr>
        </p:nvSpPr>
        <p:spPr>
          <a:xfrm>
            <a:off x="3578998" y="2329350"/>
            <a:ext cx="19860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6" name="Google Shape;196;p26"/>
          <p:cNvSpPr txBox="1">
            <a:spLocks noGrp="1"/>
          </p:cNvSpPr>
          <p:nvPr>
            <p:ph type="subTitle" idx="3"/>
          </p:nvPr>
        </p:nvSpPr>
        <p:spPr>
          <a:xfrm>
            <a:off x="1109150" y="3992198"/>
            <a:ext cx="19860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7" name="Google Shape;197;p26"/>
          <p:cNvSpPr txBox="1">
            <a:spLocks noGrp="1"/>
          </p:cNvSpPr>
          <p:nvPr>
            <p:ph type="subTitle" idx="4"/>
          </p:nvPr>
        </p:nvSpPr>
        <p:spPr>
          <a:xfrm>
            <a:off x="3578998" y="3992198"/>
            <a:ext cx="19860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8" name="Google Shape;198;p26"/>
          <p:cNvSpPr txBox="1">
            <a:spLocks noGrp="1"/>
          </p:cNvSpPr>
          <p:nvPr>
            <p:ph type="subTitle" idx="5"/>
          </p:nvPr>
        </p:nvSpPr>
        <p:spPr>
          <a:xfrm>
            <a:off x="6048847" y="2329350"/>
            <a:ext cx="19860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9" name="Google Shape;199;p26"/>
          <p:cNvSpPr txBox="1">
            <a:spLocks noGrp="1"/>
          </p:cNvSpPr>
          <p:nvPr>
            <p:ph type="subTitle" idx="6"/>
          </p:nvPr>
        </p:nvSpPr>
        <p:spPr>
          <a:xfrm>
            <a:off x="6048847" y="3992198"/>
            <a:ext cx="19860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0" name="Google Shape;200;p26"/>
          <p:cNvSpPr txBox="1">
            <a:spLocks noGrp="1"/>
          </p:cNvSpPr>
          <p:nvPr>
            <p:ph type="subTitle" idx="7"/>
          </p:nvPr>
        </p:nvSpPr>
        <p:spPr>
          <a:xfrm>
            <a:off x="1113050" y="20619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1" name="Google Shape;201;p26"/>
          <p:cNvSpPr txBox="1">
            <a:spLocks noGrp="1"/>
          </p:cNvSpPr>
          <p:nvPr>
            <p:ph type="subTitle" idx="8"/>
          </p:nvPr>
        </p:nvSpPr>
        <p:spPr>
          <a:xfrm>
            <a:off x="3582898" y="20619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2" name="Google Shape;202;p26"/>
          <p:cNvSpPr txBox="1">
            <a:spLocks noGrp="1"/>
          </p:cNvSpPr>
          <p:nvPr>
            <p:ph type="subTitle" idx="9"/>
          </p:nvPr>
        </p:nvSpPr>
        <p:spPr>
          <a:xfrm>
            <a:off x="6052747" y="2061988"/>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3" name="Google Shape;203;p26"/>
          <p:cNvSpPr txBox="1">
            <a:spLocks noGrp="1"/>
          </p:cNvSpPr>
          <p:nvPr>
            <p:ph type="subTitle" idx="13"/>
          </p:nvPr>
        </p:nvSpPr>
        <p:spPr>
          <a:xfrm>
            <a:off x="1113050" y="3731325"/>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4" name="Google Shape;204;p26"/>
          <p:cNvSpPr txBox="1">
            <a:spLocks noGrp="1"/>
          </p:cNvSpPr>
          <p:nvPr>
            <p:ph type="subTitle" idx="14"/>
          </p:nvPr>
        </p:nvSpPr>
        <p:spPr>
          <a:xfrm>
            <a:off x="3582898" y="3731325"/>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5" name="Google Shape;205;p26"/>
          <p:cNvSpPr txBox="1">
            <a:spLocks noGrp="1"/>
          </p:cNvSpPr>
          <p:nvPr>
            <p:ph type="subTitle" idx="15"/>
          </p:nvPr>
        </p:nvSpPr>
        <p:spPr>
          <a:xfrm>
            <a:off x="6052747" y="3731325"/>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solidFill>
                  <a:schemeClr val="accent1"/>
                </a:solidFill>
                <a:latin typeface="Merriweather"/>
                <a:ea typeface="Merriweather"/>
                <a:cs typeface="Merriweather"/>
                <a:sym typeface="Merriweather"/>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6" name="Google Shape;206;p26"/>
          <p:cNvSpPr/>
          <p:nvPr/>
        </p:nvSpPr>
        <p:spPr>
          <a:xfrm>
            <a:off x="-12250" y="-9525"/>
            <a:ext cx="9165900" cy="30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10950" y="4843425"/>
            <a:ext cx="9165900" cy="30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1" y="297876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7917300" y="1444299"/>
            <a:ext cx="1362466" cy="176674"/>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8_1_1">
    <p:spTree>
      <p:nvGrpSpPr>
        <p:cNvPr id="1" name="Shape 219"/>
        <p:cNvGrpSpPr/>
        <p:nvPr/>
      </p:nvGrpSpPr>
      <p:grpSpPr>
        <a:xfrm>
          <a:off x="0" y="0"/>
          <a:ext cx="0" cy="0"/>
          <a:chOff x="0" y="0"/>
          <a:chExt cx="0" cy="0"/>
        </a:xfrm>
      </p:grpSpPr>
      <p:sp>
        <p:nvSpPr>
          <p:cNvPr id="220" name="Google Shape;220;p28"/>
          <p:cNvSpPr txBox="1">
            <a:spLocks noGrp="1"/>
          </p:cNvSpPr>
          <p:nvPr>
            <p:ph type="title" hasCustomPrompt="1"/>
          </p:nvPr>
        </p:nvSpPr>
        <p:spPr>
          <a:xfrm>
            <a:off x="3973050" y="1030988"/>
            <a:ext cx="1197900" cy="9966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6000"/>
              </a:schemeClr>
            </a:outerShdw>
          </a:effectLst>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1" name="Google Shape;221;p28"/>
          <p:cNvSpPr txBox="1">
            <a:spLocks noGrp="1"/>
          </p:cNvSpPr>
          <p:nvPr>
            <p:ph type="subTitle" idx="1"/>
          </p:nvPr>
        </p:nvSpPr>
        <p:spPr>
          <a:xfrm>
            <a:off x="2440950" y="3159950"/>
            <a:ext cx="4262100" cy="448200"/>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7000"/>
              </a:scheme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2" name="Google Shape;222;p28"/>
          <p:cNvSpPr txBox="1">
            <a:spLocks noGrp="1"/>
          </p:cNvSpPr>
          <p:nvPr>
            <p:ph type="subTitle" idx="2"/>
          </p:nvPr>
        </p:nvSpPr>
        <p:spPr>
          <a:xfrm>
            <a:off x="2440950" y="2095463"/>
            <a:ext cx="4262100" cy="996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5000">
                <a:solidFill>
                  <a:schemeClr val="accent1"/>
                </a:solidFill>
                <a:latin typeface="Merriweather"/>
                <a:ea typeface="Merriweather"/>
                <a:cs typeface="Merriweather"/>
                <a:sym typeface="Merriweather"/>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3" name="Google Shape;223;p28"/>
          <p:cNvSpPr/>
          <p:nvPr/>
        </p:nvSpPr>
        <p:spPr>
          <a:xfrm>
            <a:off x="0" y="461827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0" y="-3025"/>
            <a:ext cx="9162300" cy="53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p:nvPr/>
        </p:nvSpPr>
        <p:spPr>
          <a:xfrm>
            <a:off x="97951" y="10310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713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1"/>
              </a:buClr>
              <a:buSzPts val="3500"/>
              <a:buFont typeface="Merriweather"/>
              <a:buNone/>
              <a:defRPr sz="3500">
                <a:solidFill>
                  <a:schemeClr val="accent1"/>
                </a:solidFill>
                <a:latin typeface="Merriweather"/>
                <a:ea typeface="Merriweather"/>
                <a:cs typeface="Merriweather"/>
                <a:sym typeface="Merriweather"/>
              </a:defRPr>
            </a:lvl1pPr>
            <a:lvl2pPr lvl="1" algn="ctr" rtl="0">
              <a:spcBef>
                <a:spcPts val="0"/>
              </a:spcBef>
              <a:spcAft>
                <a:spcPts val="0"/>
              </a:spcAft>
              <a:buClr>
                <a:schemeClr val="accent1"/>
              </a:buClr>
              <a:buSzPts val="3500"/>
              <a:buFont typeface="Merriweather"/>
              <a:buNone/>
              <a:defRPr sz="3500">
                <a:solidFill>
                  <a:schemeClr val="accent1"/>
                </a:solidFill>
                <a:latin typeface="Merriweather"/>
                <a:ea typeface="Merriweather"/>
                <a:cs typeface="Merriweather"/>
                <a:sym typeface="Merriweather"/>
              </a:defRPr>
            </a:lvl2pPr>
            <a:lvl3pPr lvl="2" algn="ctr" rtl="0">
              <a:spcBef>
                <a:spcPts val="0"/>
              </a:spcBef>
              <a:spcAft>
                <a:spcPts val="0"/>
              </a:spcAft>
              <a:buClr>
                <a:schemeClr val="accent1"/>
              </a:buClr>
              <a:buSzPts val="3500"/>
              <a:buFont typeface="Merriweather"/>
              <a:buNone/>
              <a:defRPr sz="3500">
                <a:solidFill>
                  <a:schemeClr val="accent1"/>
                </a:solidFill>
                <a:latin typeface="Merriweather"/>
                <a:ea typeface="Merriweather"/>
                <a:cs typeface="Merriweather"/>
                <a:sym typeface="Merriweather"/>
              </a:defRPr>
            </a:lvl3pPr>
            <a:lvl4pPr lvl="3" algn="ctr" rtl="0">
              <a:spcBef>
                <a:spcPts val="0"/>
              </a:spcBef>
              <a:spcAft>
                <a:spcPts val="0"/>
              </a:spcAft>
              <a:buClr>
                <a:schemeClr val="accent1"/>
              </a:buClr>
              <a:buSzPts val="3500"/>
              <a:buFont typeface="Merriweather"/>
              <a:buNone/>
              <a:defRPr sz="3500">
                <a:solidFill>
                  <a:schemeClr val="accent1"/>
                </a:solidFill>
                <a:latin typeface="Merriweather"/>
                <a:ea typeface="Merriweather"/>
                <a:cs typeface="Merriweather"/>
                <a:sym typeface="Merriweather"/>
              </a:defRPr>
            </a:lvl4pPr>
            <a:lvl5pPr lvl="4" algn="ctr" rtl="0">
              <a:spcBef>
                <a:spcPts val="0"/>
              </a:spcBef>
              <a:spcAft>
                <a:spcPts val="0"/>
              </a:spcAft>
              <a:buClr>
                <a:schemeClr val="accent1"/>
              </a:buClr>
              <a:buSzPts val="3500"/>
              <a:buFont typeface="Merriweather"/>
              <a:buNone/>
              <a:defRPr sz="3500">
                <a:solidFill>
                  <a:schemeClr val="accent1"/>
                </a:solidFill>
                <a:latin typeface="Merriweather"/>
                <a:ea typeface="Merriweather"/>
                <a:cs typeface="Merriweather"/>
                <a:sym typeface="Merriweather"/>
              </a:defRPr>
            </a:lvl5pPr>
            <a:lvl6pPr lvl="5" algn="ctr" rtl="0">
              <a:spcBef>
                <a:spcPts val="0"/>
              </a:spcBef>
              <a:spcAft>
                <a:spcPts val="0"/>
              </a:spcAft>
              <a:buClr>
                <a:schemeClr val="accent1"/>
              </a:buClr>
              <a:buSzPts val="3500"/>
              <a:buFont typeface="Merriweather"/>
              <a:buNone/>
              <a:defRPr sz="3500">
                <a:solidFill>
                  <a:schemeClr val="accent1"/>
                </a:solidFill>
                <a:latin typeface="Merriweather"/>
                <a:ea typeface="Merriweather"/>
                <a:cs typeface="Merriweather"/>
                <a:sym typeface="Merriweather"/>
              </a:defRPr>
            </a:lvl6pPr>
            <a:lvl7pPr lvl="6" algn="ctr" rtl="0">
              <a:spcBef>
                <a:spcPts val="0"/>
              </a:spcBef>
              <a:spcAft>
                <a:spcPts val="0"/>
              </a:spcAft>
              <a:buClr>
                <a:schemeClr val="accent1"/>
              </a:buClr>
              <a:buSzPts val="3500"/>
              <a:buFont typeface="Merriweather"/>
              <a:buNone/>
              <a:defRPr sz="3500">
                <a:solidFill>
                  <a:schemeClr val="accent1"/>
                </a:solidFill>
                <a:latin typeface="Merriweather"/>
                <a:ea typeface="Merriweather"/>
                <a:cs typeface="Merriweather"/>
                <a:sym typeface="Merriweather"/>
              </a:defRPr>
            </a:lvl7pPr>
            <a:lvl8pPr lvl="7" algn="ctr" rtl="0">
              <a:spcBef>
                <a:spcPts val="0"/>
              </a:spcBef>
              <a:spcAft>
                <a:spcPts val="0"/>
              </a:spcAft>
              <a:buClr>
                <a:schemeClr val="accent1"/>
              </a:buClr>
              <a:buSzPts val="3500"/>
              <a:buFont typeface="Merriweather"/>
              <a:buNone/>
              <a:defRPr sz="3500">
                <a:solidFill>
                  <a:schemeClr val="accent1"/>
                </a:solidFill>
                <a:latin typeface="Merriweather"/>
                <a:ea typeface="Merriweather"/>
                <a:cs typeface="Merriweather"/>
                <a:sym typeface="Merriweather"/>
              </a:defRPr>
            </a:lvl8pPr>
            <a:lvl9pPr lvl="8" algn="ctr" rtl="0">
              <a:spcBef>
                <a:spcPts val="0"/>
              </a:spcBef>
              <a:spcAft>
                <a:spcPts val="0"/>
              </a:spcAft>
              <a:buClr>
                <a:schemeClr val="accent1"/>
              </a:buClr>
              <a:buSzPts val="3500"/>
              <a:buFont typeface="Merriweather"/>
              <a:buNone/>
              <a:defRPr sz="35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00000"/>
              </a:lnSpc>
              <a:spcBef>
                <a:spcPts val="160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00000"/>
              </a:lnSpc>
              <a:spcBef>
                <a:spcPts val="1600"/>
              </a:spcBef>
              <a:spcAft>
                <a:spcPts val="160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59" r:id="rId5"/>
    <p:sldLayoutId id="2147483660" r:id="rId6"/>
    <p:sldLayoutId id="2147483667" r:id="rId7"/>
    <p:sldLayoutId id="2147483672" r:id="rId8"/>
    <p:sldLayoutId id="2147483674" r:id="rId9"/>
    <p:sldLayoutId id="2147483675" r:id="rId10"/>
    <p:sldLayoutId id="2147483676" r:id="rId11"/>
    <p:sldLayoutId id="2147483677" r:id="rId12"/>
    <p:sldLayoutId id="2147483678" r:id="rId13"/>
    <p:sldLayoutId id="2147483679"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7"/>
          <p:cNvSpPr txBox="1">
            <a:spLocks noGrp="1"/>
          </p:cNvSpPr>
          <p:nvPr>
            <p:ph type="ctrTitle"/>
          </p:nvPr>
        </p:nvSpPr>
        <p:spPr>
          <a:xfrm>
            <a:off x="755829" y="1051600"/>
            <a:ext cx="7780995" cy="153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Travel Recommendation System</a:t>
            </a:r>
            <a:endParaRPr sz="3600" dirty="0"/>
          </a:p>
        </p:txBody>
      </p:sp>
      <p:sp>
        <p:nvSpPr>
          <p:cNvPr id="270" name="Google Shape;270;p37"/>
          <p:cNvSpPr txBox="1">
            <a:spLocks noGrp="1"/>
          </p:cNvSpPr>
          <p:nvPr>
            <p:ph type="subTitle" idx="1"/>
          </p:nvPr>
        </p:nvSpPr>
        <p:spPr>
          <a:xfrm>
            <a:off x="1556594" y="2872441"/>
            <a:ext cx="3897000" cy="40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Danh</a:t>
            </a:r>
            <a:r>
              <a:rPr lang="en" dirty="0"/>
              <a:t> </a:t>
            </a:r>
            <a:r>
              <a:rPr lang="en" dirty="0" err="1"/>
              <a:t>sách</a:t>
            </a:r>
            <a:r>
              <a:rPr lang="en" dirty="0"/>
              <a:t> </a:t>
            </a:r>
            <a:r>
              <a:rPr lang="en" dirty="0" err="1"/>
              <a:t>thành</a:t>
            </a:r>
            <a:r>
              <a:rPr lang="en" dirty="0"/>
              <a:t> </a:t>
            </a:r>
            <a:r>
              <a:rPr lang="en" dirty="0" err="1"/>
              <a:t>viên</a:t>
            </a:r>
            <a:r>
              <a:rPr lang="en" dirty="0"/>
              <a:t>:</a:t>
            </a:r>
          </a:p>
          <a:p>
            <a:pPr marL="0" lvl="0" indent="0" algn="ctr" rtl="0">
              <a:spcBef>
                <a:spcPts val="0"/>
              </a:spcBef>
              <a:spcAft>
                <a:spcPts val="0"/>
              </a:spcAft>
              <a:buNone/>
            </a:pPr>
            <a:endParaRPr lang="en" dirty="0"/>
          </a:p>
          <a:p>
            <a:pPr marL="285750" lvl="0" indent="-285750" algn="l" rtl="0">
              <a:spcBef>
                <a:spcPts val="0"/>
              </a:spcBef>
              <a:spcAft>
                <a:spcPts val="0"/>
              </a:spcAft>
              <a:buFont typeface="Arial" panose="020B0604020202020204" pitchFamily="34" charset="0"/>
              <a:buChar char="•"/>
            </a:pPr>
            <a:r>
              <a:rPr lang="en" dirty="0" err="1"/>
              <a:t>Nguyễn</a:t>
            </a:r>
            <a:r>
              <a:rPr lang="en" dirty="0"/>
              <a:t> Minh </a:t>
            </a:r>
            <a:r>
              <a:rPr lang="en" dirty="0" err="1"/>
              <a:t>Tiến</a:t>
            </a:r>
            <a:r>
              <a:rPr lang="en" dirty="0"/>
              <a:t> – 20522010</a:t>
            </a:r>
          </a:p>
          <a:p>
            <a:pPr marL="285750" lvl="0" indent="-285750" algn="l" rtl="0">
              <a:spcBef>
                <a:spcPts val="0"/>
              </a:spcBef>
              <a:spcAft>
                <a:spcPts val="0"/>
              </a:spcAft>
              <a:buFont typeface="Arial" panose="020B0604020202020204" pitchFamily="34" charset="0"/>
              <a:buChar char="•"/>
            </a:pPr>
            <a:r>
              <a:rPr lang="en" dirty="0" err="1"/>
              <a:t>Nguyễn</a:t>
            </a:r>
            <a:r>
              <a:rPr lang="en" dirty="0"/>
              <a:t> Minh </a:t>
            </a:r>
            <a:r>
              <a:rPr lang="en" dirty="0" err="1"/>
              <a:t>Tuệ</a:t>
            </a:r>
            <a:r>
              <a:rPr lang="en" dirty="0"/>
              <a:t> - 20522129</a:t>
            </a:r>
          </a:p>
          <a:p>
            <a:pPr marL="0" lvl="0" indent="0" algn="ctr" rtl="0">
              <a:spcBef>
                <a:spcPts val="0"/>
              </a:spcBef>
              <a:spcAft>
                <a:spcPts val="0"/>
              </a:spcAft>
              <a:buNone/>
            </a:pPr>
            <a:endParaRPr dirty="0"/>
          </a:p>
        </p:txBody>
      </p:sp>
      <p:sp>
        <p:nvSpPr>
          <p:cNvPr id="271" name="Google Shape;271;p37"/>
          <p:cNvSpPr/>
          <p:nvPr/>
        </p:nvSpPr>
        <p:spPr>
          <a:xfrm flipH="1">
            <a:off x="5604918" y="3979400"/>
            <a:ext cx="1399875" cy="217900"/>
          </a:xfrm>
          <a:custGeom>
            <a:avLst/>
            <a:gdLst/>
            <a:ahLst/>
            <a:cxnLst/>
            <a:rect l="l" t="t" r="r" b="b"/>
            <a:pathLst>
              <a:path w="55995" h="8716" extrusionOk="0">
                <a:moveTo>
                  <a:pt x="24828" y="1"/>
                </a:moveTo>
                <a:cubicBezTo>
                  <a:pt x="24542" y="1"/>
                  <a:pt x="24255" y="13"/>
                  <a:pt x="23967" y="39"/>
                </a:cubicBezTo>
                <a:cubicBezTo>
                  <a:pt x="20731" y="327"/>
                  <a:pt x="17880" y="2256"/>
                  <a:pt x="15423" y="4383"/>
                </a:cubicBezTo>
                <a:cubicBezTo>
                  <a:pt x="13907" y="5695"/>
                  <a:pt x="12274" y="7191"/>
                  <a:pt x="10269" y="7212"/>
                </a:cubicBezTo>
                <a:cubicBezTo>
                  <a:pt x="10254" y="7212"/>
                  <a:pt x="10240" y="7212"/>
                  <a:pt x="10225" y="7212"/>
                </a:cubicBezTo>
                <a:cubicBezTo>
                  <a:pt x="8701" y="7212"/>
                  <a:pt x="7306" y="6346"/>
                  <a:pt x="5802" y="6085"/>
                </a:cubicBezTo>
                <a:cubicBezTo>
                  <a:pt x="5503" y="6033"/>
                  <a:pt x="5202" y="6008"/>
                  <a:pt x="4900" y="6008"/>
                </a:cubicBezTo>
                <a:cubicBezTo>
                  <a:pt x="2956" y="6008"/>
                  <a:pt x="1017" y="7049"/>
                  <a:pt x="1" y="8716"/>
                </a:cubicBezTo>
                <a:lnTo>
                  <a:pt x="55995" y="8183"/>
                </a:lnTo>
                <a:cubicBezTo>
                  <a:pt x="55236" y="5057"/>
                  <a:pt x="52027" y="3076"/>
                  <a:pt x="48860" y="2509"/>
                </a:cubicBezTo>
                <a:cubicBezTo>
                  <a:pt x="48031" y="2361"/>
                  <a:pt x="47188" y="2287"/>
                  <a:pt x="46346" y="2287"/>
                </a:cubicBezTo>
                <a:cubicBezTo>
                  <a:pt x="43993" y="2287"/>
                  <a:pt x="41640" y="2859"/>
                  <a:pt x="39561" y="3960"/>
                </a:cubicBezTo>
                <a:cubicBezTo>
                  <a:pt x="38662" y="4435"/>
                  <a:pt x="37697" y="5024"/>
                  <a:pt x="36722" y="5024"/>
                </a:cubicBezTo>
                <a:cubicBezTo>
                  <a:pt x="36515" y="5024"/>
                  <a:pt x="36308" y="4998"/>
                  <a:pt x="36102" y="4938"/>
                </a:cubicBezTo>
                <a:cubicBezTo>
                  <a:pt x="35607" y="4796"/>
                  <a:pt x="35186" y="4477"/>
                  <a:pt x="34773" y="4169"/>
                </a:cubicBezTo>
                <a:cubicBezTo>
                  <a:pt x="31841" y="1984"/>
                  <a:pt x="28439" y="1"/>
                  <a:pt x="24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7"/>
          <p:cNvSpPr/>
          <p:nvPr/>
        </p:nvSpPr>
        <p:spPr>
          <a:xfrm>
            <a:off x="5959595" y="3149425"/>
            <a:ext cx="672000" cy="6717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 name="Google Shape;273;p37"/>
          <p:cNvGrpSpPr/>
          <p:nvPr/>
        </p:nvGrpSpPr>
        <p:grpSpPr>
          <a:xfrm rot="734160">
            <a:off x="6911889" y="2668613"/>
            <a:ext cx="2121284" cy="2118103"/>
            <a:chOff x="2759725" y="5182225"/>
            <a:chExt cx="1717275" cy="1714700"/>
          </a:xfrm>
        </p:grpSpPr>
        <p:sp>
          <p:nvSpPr>
            <p:cNvPr id="274" name="Google Shape;274;p37"/>
            <p:cNvSpPr/>
            <p:nvPr/>
          </p:nvSpPr>
          <p:spPr>
            <a:xfrm>
              <a:off x="2759725" y="5182225"/>
              <a:ext cx="1717275" cy="1714700"/>
            </a:xfrm>
            <a:custGeom>
              <a:avLst/>
              <a:gdLst/>
              <a:ahLst/>
              <a:cxnLst/>
              <a:rect l="l" t="t" r="r" b="b"/>
              <a:pathLst>
                <a:path w="68691" h="68588" extrusionOk="0">
                  <a:moveTo>
                    <a:pt x="34344" y="1"/>
                  </a:moveTo>
                  <a:cubicBezTo>
                    <a:pt x="23519" y="1"/>
                    <a:pt x="13204" y="5196"/>
                    <a:pt x="6753" y="13897"/>
                  </a:cubicBezTo>
                  <a:cubicBezTo>
                    <a:pt x="3985" y="17625"/>
                    <a:pt x="2033" y="21800"/>
                    <a:pt x="950" y="26304"/>
                  </a:cubicBezTo>
                  <a:cubicBezTo>
                    <a:pt x="875" y="26616"/>
                    <a:pt x="804" y="26929"/>
                    <a:pt x="738" y="27245"/>
                  </a:cubicBezTo>
                  <a:cubicBezTo>
                    <a:pt x="723" y="27313"/>
                    <a:pt x="676" y="27559"/>
                    <a:pt x="676" y="27559"/>
                  </a:cubicBezTo>
                  <a:cubicBezTo>
                    <a:pt x="634" y="27770"/>
                    <a:pt x="591" y="27982"/>
                    <a:pt x="552" y="28194"/>
                  </a:cubicBezTo>
                  <a:cubicBezTo>
                    <a:pt x="536" y="28282"/>
                    <a:pt x="485" y="28595"/>
                    <a:pt x="485" y="28595"/>
                  </a:cubicBezTo>
                  <a:cubicBezTo>
                    <a:pt x="453" y="28781"/>
                    <a:pt x="422" y="28966"/>
                    <a:pt x="393" y="29154"/>
                  </a:cubicBezTo>
                  <a:cubicBezTo>
                    <a:pt x="377" y="29252"/>
                    <a:pt x="365" y="29350"/>
                    <a:pt x="350" y="29449"/>
                  </a:cubicBezTo>
                  <a:lnTo>
                    <a:pt x="335" y="29556"/>
                  </a:lnTo>
                  <a:cubicBezTo>
                    <a:pt x="309" y="29744"/>
                    <a:pt x="283" y="29931"/>
                    <a:pt x="261" y="30120"/>
                  </a:cubicBezTo>
                  <a:cubicBezTo>
                    <a:pt x="246" y="30240"/>
                    <a:pt x="232" y="30359"/>
                    <a:pt x="220" y="30478"/>
                  </a:cubicBezTo>
                  <a:lnTo>
                    <a:pt x="212" y="30550"/>
                  </a:lnTo>
                  <a:cubicBezTo>
                    <a:pt x="191" y="30730"/>
                    <a:pt x="172" y="30908"/>
                    <a:pt x="156" y="31088"/>
                  </a:cubicBezTo>
                  <a:cubicBezTo>
                    <a:pt x="142" y="31242"/>
                    <a:pt x="128" y="31398"/>
                    <a:pt x="115" y="31554"/>
                  </a:cubicBezTo>
                  <a:cubicBezTo>
                    <a:pt x="103" y="31721"/>
                    <a:pt x="89" y="31888"/>
                    <a:pt x="79" y="32055"/>
                  </a:cubicBezTo>
                  <a:cubicBezTo>
                    <a:pt x="68" y="32226"/>
                    <a:pt x="58" y="32397"/>
                    <a:pt x="50" y="32570"/>
                  </a:cubicBezTo>
                  <a:cubicBezTo>
                    <a:pt x="42" y="32717"/>
                    <a:pt x="35" y="32865"/>
                    <a:pt x="29" y="33012"/>
                  </a:cubicBezTo>
                  <a:cubicBezTo>
                    <a:pt x="21" y="33206"/>
                    <a:pt x="16" y="33402"/>
                    <a:pt x="12" y="33600"/>
                  </a:cubicBezTo>
                  <a:lnTo>
                    <a:pt x="8" y="33755"/>
                  </a:lnTo>
                  <a:cubicBezTo>
                    <a:pt x="4" y="33953"/>
                    <a:pt x="1" y="34149"/>
                    <a:pt x="1" y="34346"/>
                  </a:cubicBezTo>
                  <a:lnTo>
                    <a:pt x="1" y="66778"/>
                  </a:lnTo>
                  <a:cubicBezTo>
                    <a:pt x="1" y="67776"/>
                    <a:pt x="811" y="68586"/>
                    <a:pt x="1810" y="68586"/>
                  </a:cubicBezTo>
                  <a:lnTo>
                    <a:pt x="66881" y="68587"/>
                  </a:lnTo>
                  <a:cubicBezTo>
                    <a:pt x="67879" y="68587"/>
                    <a:pt x="68689" y="67777"/>
                    <a:pt x="68689" y="66779"/>
                  </a:cubicBezTo>
                  <a:lnTo>
                    <a:pt x="68689" y="34347"/>
                  </a:lnTo>
                  <a:cubicBezTo>
                    <a:pt x="68690" y="32392"/>
                    <a:pt x="68524" y="30438"/>
                    <a:pt x="68193" y="28511"/>
                  </a:cubicBezTo>
                  <a:cubicBezTo>
                    <a:pt x="66994" y="21498"/>
                    <a:pt x="63686" y="15119"/>
                    <a:pt x="58630" y="10062"/>
                  </a:cubicBezTo>
                  <a:cubicBezTo>
                    <a:pt x="58343" y="9775"/>
                    <a:pt x="58057" y="9499"/>
                    <a:pt x="57791" y="9254"/>
                  </a:cubicBezTo>
                  <a:cubicBezTo>
                    <a:pt x="51414" y="3287"/>
                    <a:pt x="43087" y="1"/>
                    <a:pt x="34344" y="1"/>
                  </a:cubicBezTo>
                  <a:close/>
                </a:path>
              </a:pathLst>
            </a:custGeom>
            <a:solidFill>
              <a:srgbClr val="FFFFFF"/>
            </a:solidFill>
            <a:ln>
              <a:noFill/>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37"/>
            <p:cNvGrpSpPr/>
            <p:nvPr/>
          </p:nvGrpSpPr>
          <p:grpSpPr>
            <a:xfrm>
              <a:off x="2804875" y="5235000"/>
              <a:ext cx="1626975" cy="1624225"/>
              <a:chOff x="2804875" y="5235000"/>
              <a:chExt cx="1626975" cy="1624225"/>
            </a:xfrm>
          </p:grpSpPr>
          <p:sp>
            <p:nvSpPr>
              <p:cNvPr id="276" name="Google Shape;276;p37"/>
              <p:cNvSpPr/>
              <p:nvPr/>
            </p:nvSpPr>
            <p:spPr>
              <a:xfrm>
                <a:off x="2804875" y="5235000"/>
                <a:ext cx="1505025" cy="1563900"/>
              </a:xfrm>
              <a:custGeom>
                <a:avLst/>
                <a:gdLst/>
                <a:ahLst/>
                <a:cxnLst/>
                <a:rect l="l" t="t" r="r" b="b"/>
                <a:pathLst>
                  <a:path w="60201" h="62556" extrusionOk="0">
                    <a:moveTo>
                      <a:pt x="32543" y="1"/>
                    </a:moveTo>
                    <a:cubicBezTo>
                      <a:pt x="21830" y="1"/>
                      <a:pt x="12328" y="5177"/>
                      <a:pt x="6404" y="13167"/>
                    </a:cubicBezTo>
                    <a:cubicBezTo>
                      <a:pt x="2243" y="18767"/>
                      <a:pt x="0" y="25560"/>
                      <a:pt x="8" y="32537"/>
                    </a:cubicBezTo>
                    <a:lnTo>
                      <a:pt x="10106" y="57527"/>
                    </a:lnTo>
                    <a:lnTo>
                      <a:pt x="49723" y="62556"/>
                    </a:lnTo>
                    <a:lnTo>
                      <a:pt x="55777" y="36178"/>
                    </a:lnTo>
                    <a:cubicBezTo>
                      <a:pt x="55777" y="34550"/>
                      <a:pt x="57758" y="32199"/>
                      <a:pt x="57523" y="30637"/>
                    </a:cubicBezTo>
                    <a:cubicBezTo>
                      <a:pt x="57487" y="30389"/>
                      <a:pt x="54487" y="25443"/>
                      <a:pt x="54443" y="25196"/>
                    </a:cubicBezTo>
                    <a:cubicBezTo>
                      <a:pt x="53286" y="18428"/>
                      <a:pt x="60201" y="14182"/>
                      <a:pt x="55548" y="9530"/>
                    </a:cubicBezTo>
                    <a:cubicBezTo>
                      <a:pt x="55290" y="9271"/>
                      <a:pt x="55024" y="9015"/>
                      <a:pt x="54753" y="8764"/>
                    </a:cubicBezTo>
                    <a:cubicBezTo>
                      <a:pt x="53436" y="7532"/>
                      <a:pt x="52019" y="6413"/>
                      <a:pt x="50517" y="5415"/>
                    </a:cubicBezTo>
                    <a:cubicBezTo>
                      <a:pt x="49317" y="4617"/>
                      <a:pt x="48064" y="3901"/>
                      <a:pt x="46767" y="3273"/>
                    </a:cubicBezTo>
                    <a:cubicBezTo>
                      <a:pt x="42471" y="1174"/>
                      <a:pt x="37643" y="1"/>
                      <a:pt x="32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7"/>
              <p:cNvSpPr/>
              <p:nvPr/>
            </p:nvSpPr>
            <p:spPr>
              <a:xfrm>
                <a:off x="3244150" y="5358150"/>
                <a:ext cx="392625" cy="392600"/>
              </a:xfrm>
              <a:custGeom>
                <a:avLst/>
                <a:gdLst/>
                <a:ahLst/>
                <a:cxnLst/>
                <a:rect l="l" t="t" r="r" b="b"/>
                <a:pathLst>
                  <a:path w="15705" h="15704" extrusionOk="0">
                    <a:moveTo>
                      <a:pt x="7853" y="1"/>
                    </a:moveTo>
                    <a:cubicBezTo>
                      <a:pt x="5770" y="1"/>
                      <a:pt x="3774" y="828"/>
                      <a:pt x="2301" y="2300"/>
                    </a:cubicBezTo>
                    <a:cubicBezTo>
                      <a:pt x="829" y="3772"/>
                      <a:pt x="1" y="5769"/>
                      <a:pt x="1" y="7852"/>
                    </a:cubicBezTo>
                    <a:cubicBezTo>
                      <a:pt x="1" y="9935"/>
                      <a:pt x="829" y="11931"/>
                      <a:pt x="2301" y="13404"/>
                    </a:cubicBezTo>
                    <a:cubicBezTo>
                      <a:pt x="3774" y="14876"/>
                      <a:pt x="5770" y="15703"/>
                      <a:pt x="7853" y="15703"/>
                    </a:cubicBezTo>
                    <a:cubicBezTo>
                      <a:pt x="9935" y="15703"/>
                      <a:pt x="11933" y="14876"/>
                      <a:pt x="13405" y="13404"/>
                    </a:cubicBezTo>
                    <a:cubicBezTo>
                      <a:pt x="14877" y="11931"/>
                      <a:pt x="15704" y="9935"/>
                      <a:pt x="15704" y="7852"/>
                    </a:cubicBezTo>
                    <a:cubicBezTo>
                      <a:pt x="15704" y="5769"/>
                      <a:pt x="14877" y="3772"/>
                      <a:pt x="13405" y="2300"/>
                    </a:cubicBezTo>
                    <a:cubicBezTo>
                      <a:pt x="11933" y="828"/>
                      <a:pt x="9935" y="1"/>
                      <a:pt x="7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7"/>
              <p:cNvSpPr/>
              <p:nvPr/>
            </p:nvSpPr>
            <p:spPr>
              <a:xfrm>
                <a:off x="2805025" y="5316750"/>
                <a:ext cx="1618000" cy="1264000"/>
              </a:xfrm>
              <a:custGeom>
                <a:avLst/>
                <a:gdLst/>
                <a:ahLst/>
                <a:cxnLst/>
                <a:rect l="l" t="t" r="r" b="b"/>
                <a:pathLst>
                  <a:path w="64720" h="50560" extrusionOk="0">
                    <a:moveTo>
                      <a:pt x="46760" y="0"/>
                    </a:moveTo>
                    <a:cubicBezTo>
                      <a:pt x="45226" y="1303"/>
                      <a:pt x="44197" y="3187"/>
                      <a:pt x="44221" y="5187"/>
                    </a:cubicBezTo>
                    <a:cubicBezTo>
                      <a:pt x="41864" y="5352"/>
                      <a:pt x="39621" y="6711"/>
                      <a:pt x="38382" y="8723"/>
                    </a:cubicBezTo>
                    <a:cubicBezTo>
                      <a:pt x="37142" y="10731"/>
                      <a:pt x="36935" y="13344"/>
                      <a:pt x="37845" y="15525"/>
                    </a:cubicBezTo>
                    <a:cubicBezTo>
                      <a:pt x="37401" y="15328"/>
                      <a:pt x="36937" y="15239"/>
                      <a:pt x="36472" y="15239"/>
                    </a:cubicBezTo>
                    <a:cubicBezTo>
                      <a:pt x="34779" y="15239"/>
                      <a:pt x="33063" y="16424"/>
                      <a:pt x="32219" y="17969"/>
                    </a:cubicBezTo>
                    <a:cubicBezTo>
                      <a:pt x="31142" y="19944"/>
                      <a:pt x="31129" y="22305"/>
                      <a:pt x="31186" y="24551"/>
                    </a:cubicBezTo>
                    <a:cubicBezTo>
                      <a:pt x="29665" y="22531"/>
                      <a:pt x="28043" y="20426"/>
                      <a:pt x="25731" y="19410"/>
                    </a:cubicBezTo>
                    <a:cubicBezTo>
                      <a:pt x="24985" y="19082"/>
                      <a:pt x="24147" y="18914"/>
                      <a:pt x="23317" y="18914"/>
                    </a:cubicBezTo>
                    <a:cubicBezTo>
                      <a:pt x="21571" y="18914"/>
                      <a:pt x="19858" y="19655"/>
                      <a:pt x="19111" y="21198"/>
                    </a:cubicBezTo>
                    <a:cubicBezTo>
                      <a:pt x="17940" y="18617"/>
                      <a:pt x="15105" y="16981"/>
                      <a:pt x="12299" y="16981"/>
                    </a:cubicBezTo>
                    <a:cubicBezTo>
                      <a:pt x="11484" y="16981"/>
                      <a:pt x="10672" y="17119"/>
                      <a:pt x="9903" y="17412"/>
                    </a:cubicBezTo>
                    <a:cubicBezTo>
                      <a:pt x="6487" y="18718"/>
                      <a:pt x="4467" y="22885"/>
                      <a:pt x="5562" y="26373"/>
                    </a:cubicBezTo>
                    <a:cubicBezTo>
                      <a:pt x="4526" y="25397"/>
                      <a:pt x="3174" y="24953"/>
                      <a:pt x="1797" y="24953"/>
                    </a:cubicBezTo>
                    <a:cubicBezTo>
                      <a:pt x="1284" y="24953"/>
                      <a:pt x="768" y="25015"/>
                      <a:pt x="264" y="25133"/>
                    </a:cubicBezTo>
                    <a:cubicBezTo>
                      <a:pt x="88" y="26505"/>
                      <a:pt x="1" y="27885"/>
                      <a:pt x="2" y="29267"/>
                    </a:cubicBezTo>
                    <a:lnTo>
                      <a:pt x="2" y="44386"/>
                    </a:lnTo>
                    <a:cubicBezTo>
                      <a:pt x="1181" y="45912"/>
                      <a:pt x="2604" y="47239"/>
                      <a:pt x="4256" y="48234"/>
                    </a:cubicBezTo>
                    <a:cubicBezTo>
                      <a:pt x="6996" y="49884"/>
                      <a:pt x="10232" y="50560"/>
                      <a:pt x="13439" y="50560"/>
                    </a:cubicBezTo>
                    <a:cubicBezTo>
                      <a:pt x="13782" y="50560"/>
                      <a:pt x="14126" y="50552"/>
                      <a:pt x="14468" y="50537"/>
                    </a:cubicBezTo>
                    <a:cubicBezTo>
                      <a:pt x="18004" y="50380"/>
                      <a:pt x="21465" y="49473"/>
                      <a:pt x="24839" y="48400"/>
                    </a:cubicBezTo>
                    <a:cubicBezTo>
                      <a:pt x="37133" y="44490"/>
                      <a:pt x="48695" y="38279"/>
                      <a:pt x="58741" y="30187"/>
                    </a:cubicBezTo>
                    <a:cubicBezTo>
                      <a:pt x="60893" y="28456"/>
                      <a:pt x="62995" y="26618"/>
                      <a:pt x="64720" y="24476"/>
                    </a:cubicBezTo>
                    <a:cubicBezTo>
                      <a:pt x="64683" y="24229"/>
                      <a:pt x="64645" y="23982"/>
                      <a:pt x="64603" y="23734"/>
                    </a:cubicBezTo>
                    <a:cubicBezTo>
                      <a:pt x="63445" y="16967"/>
                      <a:pt x="60195" y="10912"/>
                      <a:pt x="55542" y="6260"/>
                    </a:cubicBezTo>
                    <a:cubicBezTo>
                      <a:pt x="55284" y="6001"/>
                      <a:pt x="55018" y="5745"/>
                      <a:pt x="54747" y="5494"/>
                    </a:cubicBezTo>
                    <a:cubicBezTo>
                      <a:pt x="53430" y="4262"/>
                      <a:pt x="52013" y="3141"/>
                      <a:pt x="50510" y="2144"/>
                    </a:cubicBezTo>
                    <a:cubicBezTo>
                      <a:pt x="49310" y="1346"/>
                      <a:pt x="48058" y="629"/>
                      <a:pt x="46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7"/>
              <p:cNvSpPr/>
              <p:nvPr/>
            </p:nvSpPr>
            <p:spPr>
              <a:xfrm>
                <a:off x="2805050" y="5370350"/>
                <a:ext cx="1626800" cy="1387525"/>
              </a:xfrm>
              <a:custGeom>
                <a:avLst/>
                <a:gdLst/>
                <a:ahLst/>
                <a:cxnLst/>
                <a:rect l="l" t="t" r="r" b="b"/>
                <a:pathLst>
                  <a:path w="65072" h="55501" extrusionOk="0">
                    <a:moveTo>
                      <a:pt x="50509" y="0"/>
                    </a:moveTo>
                    <a:lnTo>
                      <a:pt x="50129" y="2552"/>
                    </a:lnTo>
                    <a:lnTo>
                      <a:pt x="49752" y="5076"/>
                    </a:lnTo>
                    <a:lnTo>
                      <a:pt x="49409" y="7364"/>
                    </a:lnTo>
                    <a:lnTo>
                      <a:pt x="41914" y="6749"/>
                    </a:lnTo>
                    <a:lnTo>
                      <a:pt x="41465" y="9515"/>
                    </a:lnTo>
                    <a:lnTo>
                      <a:pt x="40988" y="12439"/>
                    </a:lnTo>
                    <a:lnTo>
                      <a:pt x="40883" y="13094"/>
                    </a:lnTo>
                    <a:lnTo>
                      <a:pt x="40479" y="15575"/>
                    </a:lnTo>
                    <a:lnTo>
                      <a:pt x="37811" y="15162"/>
                    </a:lnTo>
                    <a:lnTo>
                      <a:pt x="37747" y="15563"/>
                    </a:lnTo>
                    <a:lnTo>
                      <a:pt x="37709" y="15802"/>
                    </a:lnTo>
                    <a:lnTo>
                      <a:pt x="37023" y="20141"/>
                    </a:lnTo>
                    <a:lnTo>
                      <a:pt x="36812" y="21481"/>
                    </a:lnTo>
                    <a:lnTo>
                      <a:pt x="36731" y="21989"/>
                    </a:lnTo>
                    <a:lnTo>
                      <a:pt x="34238" y="21572"/>
                    </a:lnTo>
                    <a:lnTo>
                      <a:pt x="28814" y="20665"/>
                    </a:lnTo>
                    <a:lnTo>
                      <a:pt x="26007" y="20195"/>
                    </a:lnTo>
                    <a:lnTo>
                      <a:pt x="25811" y="21012"/>
                    </a:lnTo>
                    <a:lnTo>
                      <a:pt x="25607" y="21874"/>
                    </a:lnTo>
                    <a:lnTo>
                      <a:pt x="25236" y="23427"/>
                    </a:lnTo>
                    <a:lnTo>
                      <a:pt x="17472" y="22181"/>
                    </a:lnTo>
                    <a:lnTo>
                      <a:pt x="17357" y="22163"/>
                    </a:lnTo>
                    <a:lnTo>
                      <a:pt x="15950" y="21938"/>
                    </a:lnTo>
                    <a:lnTo>
                      <a:pt x="15904" y="22214"/>
                    </a:lnTo>
                    <a:lnTo>
                      <a:pt x="15875" y="22396"/>
                    </a:lnTo>
                    <a:lnTo>
                      <a:pt x="15235" y="26215"/>
                    </a:lnTo>
                    <a:lnTo>
                      <a:pt x="15220" y="26303"/>
                    </a:lnTo>
                    <a:lnTo>
                      <a:pt x="14662" y="29655"/>
                    </a:lnTo>
                    <a:lnTo>
                      <a:pt x="14307" y="31790"/>
                    </a:lnTo>
                    <a:lnTo>
                      <a:pt x="14078" y="31835"/>
                    </a:lnTo>
                    <a:lnTo>
                      <a:pt x="13640" y="31923"/>
                    </a:lnTo>
                    <a:lnTo>
                      <a:pt x="10200" y="32613"/>
                    </a:lnTo>
                    <a:lnTo>
                      <a:pt x="7328" y="31277"/>
                    </a:lnTo>
                    <a:lnTo>
                      <a:pt x="1" y="34136"/>
                    </a:lnTo>
                    <a:lnTo>
                      <a:pt x="1" y="43697"/>
                    </a:lnTo>
                    <a:lnTo>
                      <a:pt x="4967" y="55500"/>
                    </a:lnTo>
                    <a:lnTo>
                      <a:pt x="58542" y="55500"/>
                    </a:lnTo>
                    <a:lnTo>
                      <a:pt x="60492" y="44723"/>
                    </a:lnTo>
                    <a:lnTo>
                      <a:pt x="65071" y="33536"/>
                    </a:lnTo>
                    <a:lnTo>
                      <a:pt x="65071" y="27123"/>
                    </a:lnTo>
                    <a:cubicBezTo>
                      <a:pt x="65070" y="26122"/>
                      <a:pt x="65026" y="25133"/>
                      <a:pt x="64938" y="24155"/>
                    </a:cubicBezTo>
                    <a:cubicBezTo>
                      <a:pt x="64929" y="24053"/>
                      <a:pt x="64917" y="23951"/>
                      <a:pt x="64908" y="23848"/>
                    </a:cubicBezTo>
                    <a:cubicBezTo>
                      <a:pt x="64832" y="23088"/>
                      <a:pt x="64730" y="22335"/>
                      <a:pt x="64601" y="21590"/>
                    </a:cubicBezTo>
                    <a:cubicBezTo>
                      <a:pt x="64539" y="21229"/>
                      <a:pt x="64470" y="20870"/>
                      <a:pt x="64395" y="20514"/>
                    </a:cubicBezTo>
                    <a:cubicBezTo>
                      <a:pt x="64390" y="20481"/>
                      <a:pt x="64383" y="20450"/>
                      <a:pt x="64377" y="20417"/>
                    </a:cubicBezTo>
                    <a:cubicBezTo>
                      <a:pt x="64299" y="20041"/>
                      <a:pt x="64212" y="19664"/>
                      <a:pt x="64117" y="19293"/>
                    </a:cubicBezTo>
                    <a:cubicBezTo>
                      <a:pt x="63989" y="18753"/>
                      <a:pt x="63841" y="18217"/>
                      <a:pt x="63678" y="17689"/>
                    </a:cubicBezTo>
                    <a:cubicBezTo>
                      <a:pt x="63268" y="16323"/>
                      <a:pt x="62765" y="14988"/>
                      <a:pt x="62174" y="13692"/>
                    </a:cubicBezTo>
                    <a:cubicBezTo>
                      <a:pt x="62125" y="13577"/>
                      <a:pt x="62071" y="13462"/>
                      <a:pt x="62017" y="13351"/>
                    </a:cubicBezTo>
                    <a:cubicBezTo>
                      <a:pt x="60847" y="10843"/>
                      <a:pt x="59360" y="8497"/>
                      <a:pt x="57591" y="6369"/>
                    </a:cubicBezTo>
                    <a:cubicBezTo>
                      <a:pt x="57393" y="6127"/>
                      <a:pt x="57190" y="5891"/>
                      <a:pt x="56985" y="5660"/>
                    </a:cubicBezTo>
                    <a:cubicBezTo>
                      <a:pt x="56520" y="5128"/>
                      <a:pt x="56038" y="4613"/>
                      <a:pt x="55541" y="4116"/>
                    </a:cubicBezTo>
                    <a:cubicBezTo>
                      <a:pt x="55282" y="3856"/>
                      <a:pt x="55016" y="3600"/>
                      <a:pt x="54745" y="3350"/>
                    </a:cubicBezTo>
                    <a:cubicBezTo>
                      <a:pt x="54407" y="3036"/>
                      <a:pt x="54067" y="2729"/>
                      <a:pt x="53717" y="2430"/>
                    </a:cubicBezTo>
                    <a:cubicBezTo>
                      <a:pt x="52700" y="1553"/>
                      <a:pt x="51629" y="742"/>
                      <a:pt x="505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7"/>
              <p:cNvSpPr/>
              <p:nvPr/>
            </p:nvSpPr>
            <p:spPr>
              <a:xfrm>
                <a:off x="3201900" y="5918775"/>
                <a:ext cx="45325" cy="11475"/>
              </a:xfrm>
              <a:custGeom>
                <a:avLst/>
                <a:gdLst/>
                <a:ahLst/>
                <a:cxnLst/>
                <a:rect l="l" t="t" r="r" b="b"/>
                <a:pathLst>
                  <a:path w="1813" h="459" extrusionOk="0">
                    <a:moveTo>
                      <a:pt x="76" y="1"/>
                    </a:moveTo>
                    <a:lnTo>
                      <a:pt x="31" y="277"/>
                    </a:lnTo>
                    <a:lnTo>
                      <a:pt x="1" y="459"/>
                    </a:lnTo>
                    <a:cubicBezTo>
                      <a:pt x="534" y="390"/>
                      <a:pt x="1065" y="317"/>
                      <a:pt x="1599" y="244"/>
                    </a:cubicBezTo>
                    <a:cubicBezTo>
                      <a:pt x="1668" y="235"/>
                      <a:pt x="1740" y="223"/>
                      <a:pt x="1812" y="214"/>
                    </a:cubicBezTo>
                    <a:lnTo>
                      <a:pt x="1812" y="214"/>
                    </a:lnTo>
                    <a:lnTo>
                      <a:pt x="1484" y="226"/>
                    </a:lnTo>
                    <a:lnTo>
                      <a:pt x="76" y="1"/>
                    </a:lnTo>
                    <a:close/>
                  </a:path>
                </a:pathLst>
              </a:custGeom>
              <a:solidFill>
                <a:srgbClr val="FFB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7"/>
              <p:cNvSpPr/>
              <p:nvPr/>
            </p:nvSpPr>
            <p:spPr>
              <a:xfrm>
                <a:off x="3450350" y="5875225"/>
                <a:ext cx="75075" cy="20425"/>
              </a:xfrm>
              <a:custGeom>
                <a:avLst/>
                <a:gdLst/>
                <a:ahLst/>
                <a:cxnLst/>
                <a:rect l="l" t="t" r="r" b="b"/>
                <a:pathLst>
                  <a:path w="3003" h="817" extrusionOk="0">
                    <a:moveTo>
                      <a:pt x="195" y="0"/>
                    </a:moveTo>
                    <a:lnTo>
                      <a:pt x="0" y="817"/>
                    </a:lnTo>
                    <a:cubicBezTo>
                      <a:pt x="1002" y="690"/>
                      <a:pt x="2002" y="573"/>
                      <a:pt x="3003" y="470"/>
                    </a:cubicBezTo>
                    <a:lnTo>
                      <a:pt x="195" y="0"/>
                    </a:lnTo>
                    <a:close/>
                  </a:path>
                </a:pathLst>
              </a:custGeom>
              <a:solidFill>
                <a:srgbClr val="FFB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p:nvPr/>
            </p:nvSpPr>
            <p:spPr>
              <a:xfrm>
                <a:off x="3829775" y="5529525"/>
                <a:ext cx="529650" cy="183125"/>
              </a:xfrm>
              <a:custGeom>
                <a:avLst/>
                <a:gdLst/>
                <a:ahLst/>
                <a:cxnLst/>
                <a:rect l="l" t="t" r="r" b="b"/>
                <a:pathLst>
                  <a:path w="21186" h="7325" extrusionOk="0">
                    <a:moveTo>
                      <a:pt x="16603" y="1"/>
                    </a:moveTo>
                    <a:cubicBezTo>
                      <a:pt x="16143" y="34"/>
                      <a:pt x="15690" y="134"/>
                      <a:pt x="15258" y="297"/>
                    </a:cubicBezTo>
                    <a:cubicBezTo>
                      <a:pt x="13981" y="782"/>
                      <a:pt x="13006" y="1837"/>
                      <a:pt x="11809" y="2503"/>
                    </a:cubicBezTo>
                    <a:cubicBezTo>
                      <a:pt x="10507" y="3230"/>
                      <a:pt x="8987" y="3469"/>
                      <a:pt x="7501" y="3571"/>
                    </a:cubicBezTo>
                    <a:cubicBezTo>
                      <a:pt x="6875" y="3614"/>
                      <a:pt x="6249" y="3635"/>
                      <a:pt x="5622" y="3635"/>
                    </a:cubicBezTo>
                    <a:cubicBezTo>
                      <a:pt x="3897" y="3635"/>
                      <a:pt x="2174" y="3473"/>
                      <a:pt x="477" y="3149"/>
                    </a:cubicBezTo>
                    <a:lnTo>
                      <a:pt x="0" y="6073"/>
                    </a:lnTo>
                    <a:cubicBezTo>
                      <a:pt x="275" y="6049"/>
                      <a:pt x="546" y="6017"/>
                      <a:pt x="817" y="5973"/>
                    </a:cubicBezTo>
                    <a:cubicBezTo>
                      <a:pt x="2654" y="5682"/>
                      <a:pt x="4402" y="4951"/>
                      <a:pt x="6250" y="4749"/>
                    </a:cubicBezTo>
                    <a:cubicBezTo>
                      <a:pt x="6623" y="4709"/>
                      <a:pt x="6996" y="4691"/>
                      <a:pt x="7368" y="4691"/>
                    </a:cubicBezTo>
                    <a:cubicBezTo>
                      <a:pt x="9338" y="4691"/>
                      <a:pt x="11290" y="5205"/>
                      <a:pt x="13221" y="5711"/>
                    </a:cubicBezTo>
                    <a:cubicBezTo>
                      <a:pt x="13543" y="5795"/>
                      <a:pt x="13865" y="5880"/>
                      <a:pt x="14185" y="5962"/>
                    </a:cubicBezTo>
                    <a:cubicBezTo>
                      <a:pt x="16490" y="6550"/>
                      <a:pt x="18828" y="7005"/>
                      <a:pt x="21185" y="7325"/>
                    </a:cubicBezTo>
                    <a:cubicBezTo>
                      <a:pt x="21136" y="7210"/>
                      <a:pt x="21083" y="7095"/>
                      <a:pt x="21029" y="6984"/>
                    </a:cubicBezTo>
                    <a:cubicBezTo>
                      <a:pt x="19859" y="4476"/>
                      <a:pt x="18371" y="2130"/>
                      <a:pt x="166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7"/>
              <p:cNvSpPr/>
              <p:nvPr/>
            </p:nvSpPr>
            <p:spPr>
              <a:xfrm>
                <a:off x="3730650" y="5765375"/>
                <a:ext cx="683875" cy="115450"/>
              </a:xfrm>
              <a:custGeom>
                <a:avLst/>
                <a:gdLst/>
                <a:ahLst/>
                <a:cxnLst/>
                <a:rect l="l" t="t" r="r" b="b"/>
                <a:pathLst>
                  <a:path w="27355" h="4618" extrusionOk="0">
                    <a:moveTo>
                      <a:pt x="685" y="1"/>
                    </a:moveTo>
                    <a:lnTo>
                      <a:pt x="0" y="4340"/>
                    </a:lnTo>
                    <a:cubicBezTo>
                      <a:pt x="1909" y="4280"/>
                      <a:pt x="3819" y="4258"/>
                      <a:pt x="5730" y="4258"/>
                    </a:cubicBezTo>
                    <a:cubicBezTo>
                      <a:pt x="8770" y="4258"/>
                      <a:pt x="11811" y="4315"/>
                      <a:pt x="14849" y="4370"/>
                    </a:cubicBezTo>
                    <a:cubicBezTo>
                      <a:pt x="19019" y="4444"/>
                      <a:pt x="23188" y="4527"/>
                      <a:pt x="27354" y="4618"/>
                    </a:cubicBezTo>
                    <a:cubicBezTo>
                      <a:pt x="27276" y="4240"/>
                      <a:pt x="27189" y="3863"/>
                      <a:pt x="27095" y="3492"/>
                    </a:cubicBezTo>
                    <a:cubicBezTo>
                      <a:pt x="26965" y="2952"/>
                      <a:pt x="26818" y="2416"/>
                      <a:pt x="26654" y="1888"/>
                    </a:cubicBezTo>
                    <a:cubicBezTo>
                      <a:pt x="23496" y="1064"/>
                      <a:pt x="20148" y="950"/>
                      <a:pt x="16769" y="950"/>
                    </a:cubicBezTo>
                    <a:cubicBezTo>
                      <a:pt x="15476" y="950"/>
                      <a:pt x="14178" y="967"/>
                      <a:pt x="12885" y="967"/>
                    </a:cubicBezTo>
                    <a:cubicBezTo>
                      <a:pt x="11386" y="967"/>
                      <a:pt x="9892" y="945"/>
                      <a:pt x="8418" y="848"/>
                    </a:cubicBezTo>
                    <a:cubicBezTo>
                      <a:pt x="7480" y="787"/>
                      <a:pt x="6545" y="694"/>
                      <a:pt x="5611" y="588"/>
                    </a:cubicBezTo>
                    <a:cubicBezTo>
                      <a:pt x="3967" y="399"/>
                      <a:pt x="2331" y="173"/>
                      <a:pt x="685" y="1"/>
                    </a:cubicBezTo>
                    <a:close/>
                  </a:path>
                </a:pathLst>
              </a:custGeom>
              <a:solidFill>
                <a:srgbClr val="FFB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7"/>
              <p:cNvSpPr/>
              <p:nvPr/>
            </p:nvSpPr>
            <p:spPr>
              <a:xfrm>
                <a:off x="3119200" y="6156175"/>
                <a:ext cx="1312650" cy="168575"/>
              </a:xfrm>
              <a:custGeom>
                <a:avLst/>
                <a:gdLst/>
                <a:ahLst/>
                <a:cxnLst/>
                <a:rect l="l" t="t" r="r" b="b"/>
                <a:pathLst>
                  <a:path w="52506" h="6743" extrusionOk="0">
                    <a:moveTo>
                      <a:pt x="17351" y="1"/>
                    </a:moveTo>
                    <a:cubicBezTo>
                      <a:pt x="12071" y="1"/>
                      <a:pt x="6789" y="134"/>
                      <a:pt x="1512" y="401"/>
                    </a:cubicBezTo>
                    <a:cubicBezTo>
                      <a:pt x="1373" y="408"/>
                      <a:pt x="1232" y="417"/>
                      <a:pt x="1092" y="423"/>
                    </a:cubicBezTo>
                    <a:cubicBezTo>
                      <a:pt x="1086" y="444"/>
                      <a:pt x="1081" y="468"/>
                      <a:pt x="1075" y="490"/>
                    </a:cubicBezTo>
                    <a:cubicBezTo>
                      <a:pt x="715" y="1905"/>
                      <a:pt x="357" y="3323"/>
                      <a:pt x="1" y="4744"/>
                    </a:cubicBezTo>
                    <a:cubicBezTo>
                      <a:pt x="17524" y="4960"/>
                      <a:pt x="35025" y="5627"/>
                      <a:pt x="52505" y="6742"/>
                    </a:cubicBezTo>
                    <a:lnTo>
                      <a:pt x="52505" y="1979"/>
                    </a:lnTo>
                    <a:cubicBezTo>
                      <a:pt x="40830" y="661"/>
                      <a:pt x="29093" y="1"/>
                      <a:pt x="173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7"/>
              <p:cNvSpPr/>
              <p:nvPr/>
            </p:nvSpPr>
            <p:spPr>
              <a:xfrm>
                <a:off x="3171625" y="5966350"/>
                <a:ext cx="1260225" cy="151575"/>
              </a:xfrm>
              <a:custGeom>
                <a:avLst/>
                <a:gdLst/>
                <a:ahLst/>
                <a:cxnLst/>
                <a:rect l="l" t="t" r="r" b="b"/>
                <a:pathLst>
                  <a:path w="50409" h="6063" extrusionOk="0">
                    <a:moveTo>
                      <a:pt x="47452" y="1"/>
                    </a:moveTo>
                    <a:cubicBezTo>
                      <a:pt x="31796" y="1"/>
                      <a:pt x="16150" y="793"/>
                      <a:pt x="573" y="2375"/>
                    </a:cubicBezTo>
                    <a:lnTo>
                      <a:pt x="557" y="2463"/>
                    </a:lnTo>
                    <a:lnTo>
                      <a:pt x="0" y="5815"/>
                    </a:lnTo>
                    <a:cubicBezTo>
                      <a:pt x="6614" y="5443"/>
                      <a:pt x="13236" y="5295"/>
                      <a:pt x="19861" y="5295"/>
                    </a:cubicBezTo>
                    <a:cubicBezTo>
                      <a:pt x="30041" y="5295"/>
                      <a:pt x="40229" y="5644"/>
                      <a:pt x="50408" y="6062"/>
                    </a:cubicBezTo>
                    <a:lnTo>
                      <a:pt x="50408" y="3283"/>
                    </a:lnTo>
                    <a:cubicBezTo>
                      <a:pt x="50407" y="2282"/>
                      <a:pt x="50363" y="1293"/>
                      <a:pt x="50276" y="316"/>
                    </a:cubicBezTo>
                    <a:cubicBezTo>
                      <a:pt x="50267" y="213"/>
                      <a:pt x="50254" y="111"/>
                      <a:pt x="50245" y="9"/>
                    </a:cubicBezTo>
                    <a:cubicBezTo>
                      <a:pt x="49314" y="3"/>
                      <a:pt x="48383" y="1"/>
                      <a:pt x="474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7"/>
              <p:cNvSpPr/>
              <p:nvPr/>
            </p:nvSpPr>
            <p:spPr>
              <a:xfrm>
                <a:off x="4048875" y="5431100"/>
                <a:ext cx="180850" cy="80750"/>
              </a:xfrm>
              <a:custGeom>
                <a:avLst/>
                <a:gdLst/>
                <a:ahLst/>
                <a:cxnLst/>
                <a:rect l="l" t="t" r="r" b="b"/>
                <a:pathLst>
                  <a:path w="7234" h="3230" extrusionOk="0">
                    <a:moveTo>
                      <a:pt x="3965" y="0"/>
                    </a:moveTo>
                    <a:cubicBezTo>
                      <a:pt x="2769" y="40"/>
                      <a:pt x="1574" y="88"/>
                      <a:pt x="377" y="121"/>
                    </a:cubicBezTo>
                    <a:lnTo>
                      <a:pt x="1" y="2645"/>
                    </a:lnTo>
                    <a:cubicBezTo>
                      <a:pt x="2412" y="2817"/>
                      <a:pt x="4821" y="3022"/>
                      <a:pt x="7234" y="3230"/>
                    </a:cubicBezTo>
                    <a:cubicBezTo>
                      <a:pt x="6767" y="2698"/>
                      <a:pt x="6286" y="2184"/>
                      <a:pt x="5788" y="1686"/>
                    </a:cubicBezTo>
                    <a:cubicBezTo>
                      <a:pt x="5530" y="1426"/>
                      <a:pt x="5264" y="1170"/>
                      <a:pt x="4993" y="920"/>
                    </a:cubicBezTo>
                    <a:cubicBezTo>
                      <a:pt x="4655" y="606"/>
                      <a:pt x="4315" y="299"/>
                      <a:pt x="3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7"/>
              <p:cNvSpPr/>
              <p:nvPr/>
            </p:nvSpPr>
            <p:spPr>
              <a:xfrm>
                <a:off x="3748725" y="5670700"/>
                <a:ext cx="659300" cy="182000"/>
              </a:xfrm>
              <a:custGeom>
                <a:avLst/>
                <a:gdLst/>
                <a:ahLst/>
                <a:cxnLst/>
                <a:rect l="l" t="t" r="r" b="b"/>
                <a:pathLst>
                  <a:path w="26372" h="7280" extrusionOk="0">
                    <a:moveTo>
                      <a:pt x="14377" y="1"/>
                    </a:moveTo>
                    <a:cubicBezTo>
                      <a:pt x="10619" y="1"/>
                      <a:pt x="6879" y="610"/>
                      <a:pt x="3136" y="1080"/>
                    </a:cubicBezTo>
                    <a:lnTo>
                      <a:pt x="2732" y="3562"/>
                    </a:lnTo>
                    <a:lnTo>
                      <a:pt x="64" y="3149"/>
                    </a:lnTo>
                    <a:lnTo>
                      <a:pt x="0" y="3549"/>
                    </a:lnTo>
                    <a:cubicBezTo>
                      <a:pt x="757" y="3634"/>
                      <a:pt x="1511" y="3736"/>
                      <a:pt x="2264" y="3864"/>
                    </a:cubicBezTo>
                    <a:cubicBezTo>
                      <a:pt x="3145" y="4011"/>
                      <a:pt x="4019" y="4186"/>
                      <a:pt x="4887" y="4376"/>
                    </a:cubicBezTo>
                    <a:cubicBezTo>
                      <a:pt x="7670" y="4984"/>
                      <a:pt x="10423" y="5751"/>
                      <a:pt x="13229" y="6224"/>
                    </a:cubicBezTo>
                    <a:cubicBezTo>
                      <a:pt x="17560" y="6957"/>
                      <a:pt x="21985" y="6993"/>
                      <a:pt x="26372" y="7279"/>
                    </a:cubicBezTo>
                    <a:cubicBezTo>
                      <a:pt x="26242" y="6739"/>
                      <a:pt x="26095" y="6203"/>
                      <a:pt x="25933" y="5675"/>
                    </a:cubicBezTo>
                    <a:cubicBezTo>
                      <a:pt x="25522" y="4309"/>
                      <a:pt x="25019" y="2974"/>
                      <a:pt x="24427" y="1676"/>
                    </a:cubicBezTo>
                    <a:cubicBezTo>
                      <a:pt x="24378" y="1563"/>
                      <a:pt x="24324" y="1448"/>
                      <a:pt x="24270" y="1336"/>
                    </a:cubicBezTo>
                    <a:cubicBezTo>
                      <a:pt x="21696" y="716"/>
                      <a:pt x="19097" y="236"/>
                      <a:pt x="16461" y="64"/>
                    </a:cubicBezTo>
                    <a:cubicBezTo>
                      <a:pt x="16136" y="46"/>
                      <a:pt x="15807" y="31"/>
                      <a:pt x="15478" y="19"/>
                    </a:cubicBezTo>
                    <a:cubicBezTo>
                      <a:pt x="15111" y="7"/>
                      <a:pt x="14744" y="1"/>
                      <a:pt x="143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p:nvPr/>
            </p:nvSpPr>
            <p:spPr>
              <a:xfrm>
                <a:off x="3185550" y="5883175"/>
                <a:ext cx="1242975" cy="144750"/>
              </a:xfrm>
              <a:custGeom>
                <a:avLst/>
                <a:gdLst/>
                <a:ahLst/>
                <a:cxnLst/>
                <a:rect l="l" t="t" r="r" b="b"/>
                <a:pathLst>
                  <a:path w="49719" h="5790" extrusionOk="0">
                    <a:moveTo>
                      <a:pt x="49175" y="1"/>
                    </a:moveTo>
                    <a:lnTo>
                      <a:pt x="21592" y="968"/>
                    </a:lnTo>
                    <a:lnTo>
                      <a:pt x="21511" y="1476"/>
                    </a:lnTo>
                    <a:lnTo>
                      <a:pt x="19018" y="1059"/>
                    </a:lnTo>
                    <a:lnTo>
                      <a:pt x="10387" y="1361"/>
                    </a:lnTo>
                    <a:lnTo>
                      <a:pt x="10016" y="2914"/>
                    </a:lnTo>
                    <a:lnTo>
                      <a:pt x="2252" y="1668"/>
                    </a:lnTo>
                    <a:cubicBezTo>
                      <a:pt x="2321" y="1659"/>
                      <a:pt x="2394" y="1647"/>
                      <a:pt x="2466" y="1638"/>
                    </a:cubicBezTo>
                    <a:lnTo>
                      <a:pt x="2466" y="1638"/>
                    </a:lnTo>
                    <a:lnTo>
                      <a:pt x="2137" y="1650"/>
                    </a:lnTo>
                    <a:lnTo>
                      <a:pt x="684" y="1701"/>
                    </a:lnTo>
                    <a:lnTo>
                      <a:pt x="655" y="1883"/>
                    </a:lnTo>
                    <a:lnTo>
                      <a:pt x="15" y="5702"/>
                    </a:lnTo>
                    <a:lnTo>
                      <a:pt x="0" y="5790"/>
                    </a:lnTo>
                    <a:lnTo>
                      <a:pt x="49719" y="3643"/>
                    </a:lnTo>
                    <a:cubicBezTo>
                      <a:pt x="49710" y="3541"/>
                      <a:pt x="49697" y="3438"/>
                      <a:pt x="49688" y="3336"/>
                    </a:cubicBezTo>
                    <a:cubicBezTo>
                      <a:pt x="49613" y="2575"/>
                      <a:pt x="49510" y="1822"/>
                      <a:pt x="49381" y="1077"/>
                    </a:cubicBezTo>
                    <a:cubicBezTo>
                      <a:pt x="49321" y="716"/>
                      <a:pt x="49251" y="357"/>
                      <a:pt x="49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7"/>
              <p:cNvSpPr/>
              <p:nvPr/>
            </p:nvSpPr>
            <p:spPr>
              <a:xfrm>
                <a:off x="2805050" y="6292075"/>
                <a:ext cx="1626800" cy="160300"/>
              </a:xfrm>
              <a:custGeom>
                <a:avLst/>
                <a:gdLst/>
                <a:ahLst/>
                <a:cxnLst/>
                <a:rect l="l" t="t" r="r" b="b"/>
                <a:pathLst>
                  <a:path w="65072" h="6412" extrusionOk="0">
                    <a:moveTo>
                      <a:pt x="1" y="1"/>
                    </a:moveTo>
                    <a:lnTo>
                      <a:pt x="1" y="6411"/>
                    </a:lnTo>
                    <a:lnTo>
                      <a:pt x="65071" y="5573"/>
                    </a:lnTo>
                    <a:lnTo>
                      <a:pt x="65071" y="1436"/>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7"/>
              <p:cNvSpPr/>
              <p:nvPr/>
            </p:nvSpPr>
            <p:spPr>
              <a:xfrm>
                <a:off x="3940525" y="5369700"/>
                <a:ext cx="122825" cy="1090525"/>
              </a:xfrm>
              <a:custGeom>
                <a:avLst/>
                <a:gdLst/>
                <a:ahLst/>
                <a:cxnLst/>
                <a:rect l="l" t="t" r="r" b="b"/>
                <a:pathLst>
                  <a:path w="4913" h="43621" fill="none" extrusionOk="0">
                    <a:moveTo>
                      <a:pt x="4912" y="0"/>
                    </a:moveTo>
                    <a:lnTo>
                      <a:pt x="3168" y="14369"/>
                    </a:lnTo>
                    <a:lnTo>
                      <a:pt x="1392" y="15879"/>
                    </a:lnTo>
                    <a:cubicBezTo>
                      <a:pt x="1218" y="16026"/>
                      <a:pt x="1128" y="16248"/>
                      <a:pt x="1148" y="16476"/>
                    </a:cubicBezTo>
                    <a:lnTo>
                      <a:pt x="1628" y="21758"/>
                    </a:lnTo>
                    <a:lnTo>
                      <a:pt x="152" y="23788"/>
                    </a:lnTo>
                    <a:cubicBezTo>
                      <a:pt x="45" y="23935"/>
                      <a:pt x="0" y="24117"/>
                      <a:pt x="25" y="24297"/>
                    </a:cubicBezTo>
                    <a:lnTo>
                      <a:pt x="790" y="29819"/>
                    </a:lnTo>
                    <a:cubicBezTo>
                      <a:pt x="851" y="30265"/>
                      <a:pt x="1309" y="30537"/>
                      <a:pt x="1730" y="30380"/>
                    </a:cubicBezTo>
                    <a:lnTo>
                      <a:pt x="1730" y="30380"/>
                    </a:lnTo>
                    <a:lnTo>
                      <a:pt x="1115" y="43620"/>
                    </a:lnTo>
                  </a:path>
                </a:pathLst>
              </a:custGeom>
              <a:noFill/>
              <a:ln w="75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7"/>
              <p:cNvSpPr/>
              <p:nvPr/>
            </p:nvSpPr>
            <p:spPr>
              <a:xfrm>
                <a:off x="3696425" y="5539050"/>
                <a:ext cx="156475" cy="854450"/>
              </a:xfrm>
              <a:custGeom>
                <a:avLst/>
                <a:gdLst/>
                <a:ahLst/>
                <a:cxnLst/>
                <a:rect l="l" t="t" r="r" b="b"/>
                <a:pathLst>
                  <a:path w="6259" h="34178" fill="none" extrusionOk="0">
                    <a:moveTo>
                      <a:pt x="6259" y="1"/>
                    </a:moveTo>
                    <a:lnTo>
                      <a:pt x="4824" y="8828"/>
                    </a:lnTo>
                    <a:lnTo>
                      <a:pt x="4515" y="16114"/>
                    </a:lnTo>
                    <a:lnTo>
                      <a:pt x="3414" y="16957"/>
                    </a:lnTo>
                    <a:cubicBezTo>
                      <a:pt x="3005" y="17269"/>
                      <a:pt x="2753" y="17743"/>
                      <a:pt x="2724" y="18256"/>
                    </a:cubicBezTo>
                    <a:lnTo>
                      <a:pt x="2258" y="26275"/>
                    </a:lnTo>
                    <a:lnTo>
                      <a:pt x="516" y="28016"/>
                    </a:lnTo>
                    <a:cubicBezTo>
                      <a:pt x="185" y="28346"/>
                      <a:pt x="0" y="28796"/>
                      <a:pt x="0" y="29264"/>
                    </a:cubicBezTo>
                    <a:lnTo>
                      <a:pt x="0" y="34177"/>
                    </a:lnTo>
                  </a:path>
                </a:pathLst>
              </a:custGeom>
              <a:noFill/>
              <a:ln w="75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p:nvPr/>
            </p:nvSpPr>
            <p:spPr>
              <a:xfrm>
                <a:off x="3528975" y="5749400"/>
                <a:ext cx="221350" cy="642175"/>
              </a:xfrm>
              <a:custGeom>
                <a:avLst/>
                <a:gdLst/>
                <a:ahLst/>
                <a:cxnLst/>
                <a:rect l="l" t="t" r="r" b="b"/>
                <a:pathLst>
                  <a:path w="8854" h="25687" fill="none" extrusionOk="0">
                    <a:moveTo>
                      <a:pt x="8854" y="1"/>
                    </a:moveTo>
                    <a:lnTo>
                      <a:pt x="7390" y="9136"/>
                    </a:lnTo>
                    <a:lnTo>
                      <a:pt x="5117" y="9382"/>
                    </a:lnTo>
                    <a:cubicBezTo>
                      <a:pt x="4783" y="9419"/>
                      <a:pt x="4524" y="9686"/>
                      <a:pt x="4496" y="10021"/>
                    </a:cubicBezTo>
                    <a:lnTo>
                      <a:pt x="3927" y="17142"/>
                    </a:lnTo>
                    <a:lnTo>
                      <a:pt x="840" y="19654"/>
                    </a:lnTo>
                    <a:cubicBezTo>
                      <a:pt x="697" y="19770"/>
                      <a:pt x="605" y="19938"/>
                      <a:pt x="586" y="20122"/>
                    </a:cubicBezTo>
                    <a:lnTo>
                      <a:pt x="1" y="25686"/>
                    </a:lnTo>
                  </a:path>
                </a:pathLst>
              </a:custGeom>
              <a:noFill/>
              <a:ln w="75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7"/>
              <p:cNvSpPr/>
              <p:nvPr/>
            </p:nvSpPr>
            <p:spPr>
              <a:xfrm>
                <a:off x="3131900" y="5875225"/>
                <a:ext cx="323350" cy="551625"/>
              </a:xfrm>
              <a:custGeom>
                <a:avLst/>
                <a:gdLst/>
                <a:ahLst/>
                <a:cxnLst/>
                <a:rect l="l" t="t" r="r" b="b"/>
                <a:pathLst>
                  <a:path w="12934" h="22065" fill="none" extrusionOk="0">
                    <a:moveTo>
                      <a:pt x="12933" y="0"/>
                    </a:moveTo>
                    <a:lnTo>
                      <a:pt x="10676" y="11801"/>
                    </a:lnTo>
                    <a:lnTo>
                      <a:pt x="9490" y="11604"/>
                    </a:lnTo>
                    <a:cubicBezTo>
                      <a:pt x="9293" y="11571"/>
                      <a:pt x="9107" y="11701"/>
                      <a:pt x="9070" y="11898"/>
                    </a:cubicBezTo>
                    <a:lnTo>
                      <a:pt x="8263" y="16265"/>
                    </a:lnTo>
                    <a:lnTo>
                      <a:pt x="1" y="22064"/>
                    </a:lnTo>
                  </a:path>
                </a:pathLst>
              </a:custGeom>
              <a:noFill/>
              <a:ln w="75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7"/>
              <p:cNvSpPr/>
              <p:nvPr/>
            </p:nvSpPr>
            <p:spPr>
              <a:xfrm>
                <a:off x="2911250" y="5918775"/>
                <a:ext cx="292550" cy="530525"/>
              </a:xfrm>
              <a:custGeom>
                <a:avLst/>
                <a:gdLst/>
                <a:ahLst/>
                <a:cxnLst/>
                <a:rect l="l" t="t" r="r" b="b"/>
                <a:pathLst>
                  <a:path w="11702" h="21221" fill="none" extrusionOk="0">
                    <a:moveTo>
                      <a:pt x="11702" y="1"/>
                    </a:moveTo>
                    <a:lnTo>
                      <a:pt x="9007" y="15371"/>
                    </a:lnTo>
                    <a:lnTo>
                      <a:pt x="0" y="21221"/>
                    </a:lnTo>
                  </a:path>
                </a:pathLst>
              </a:custGeom>
              <a:noFill/>
              <a:ln w="75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7"/>
              <p:cNvSpPr/>
              <p:nvPr/>
            </p:nvSpPr>
            <p:spPr>
              <a:xfrm>
                <a:off x="2805050" y="6210150"/>
                <a:ext cx="1626800" cy="300750"/>
              </a:xfrm>
              <a:custGeom>
                <a:avLst/>
                <a:gdLst/>
                <a:ahLst/>
                <a:cxnLst/>
                <a:rect l="l" t="t" r="r" b="b"/>
                <a:pathLst>
                  <a:path w="65072" h="12030" extrusionOk="0">
                    <a:moveTo>
                      <a:pt x="65071" y="0"/>
                    </a:moveTo>
                    <a:lnTo>
                      <a:pt x="41736" y="8794"/>
                    </a:lnTo>
                    <a:cubicBezTo>
                      <a:pt x="41736" y="8794"/>
                      <a:pt x="41719" y="8783"/>
                      <a:pt x="41685" y="8761"/>
                    </a:cubicBezTo>
                    <a:cubicBezTo>
                      <a:pt x="41094" y="8388"/>
                      <a:pt x="35499" y="4860"/>
                      <a:pt x="34115" y="4716"/>
                    </a:cubicBezTo>
                    <a:cubicBezTo>
                      <a:pt x="34089" y="4713"/>
                      <a:pt x="34061" y="4712"/>
                      <a:pt x="34031" y="4712"/>
                    </a:cubicBezTo>
                    <a:cubicBezTo>
                      <a:pt x="33932" y="4712"/>
                      <a:pt x="33809" y="4727"/>
                      <a:pt x="33665" y="4755"/>
                    </a:cubicBezTo>
                    <a:cubicBezTo>
                      <a:pt x="31476" y="5171"/>
                      <a:pt x="24448" y="8527"/>
                      <a:pt x="23644" y="8912"/>
                    </a:cubicBezTo>
                    <a:cubicBezTo>
                      <a:pt x="23595" y="8936"/>
                      <a:pt x="23568" y="8949"/>
                      <a:pt x="23568" y="8949"/>
                    </a:cubicBezTo>
                    <a:cubicBezTo>
                      <a:pt x="23568" y="8949"/>
                      <a:pt x="18776" y="4968"/>
                      <a:pt x="16083" y="4968"/>
                    </a:cubicBezTo>
                    <a:cubicBezTo>
                      <a:pt x="15941" y="4968"/>
                      <a:pt x="15805" y="4979"/>
                      <a:pt x="15676" y="5002"/>
                    </a:cubicBezTo>
                    <a:cubicBezTo>
                      <a:pt x="15638" y="5005"/>
                      <a:pt x="15600" y="5013"/>
                      <a:pt x="15564" y="5024"/>
                    </a:cubicBezTo>
                    <a:cubicBezTo>
                      <a:pt x="13478" y="5530"/>
                      <a:pt x="3498" y="8216"/>
                      <a:pt x="1" y="9160"/>
                    </a:cubicBezTo>
                    <a:lnTo>
                      <a:pt x="1" y="12030"/>
                    </a:lnTo>
                    <a:lnTo>
                      <a:pt x="65071" y="12030"/>
                    </a:lnTo>
                    <a:lnTo>
                      <a:pt x="65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7"/>
              <p:cNvSpPr/>
              <p:nvPr/>
            </p:nvSpPr>
            <p:spPr>
              <a:xfrm>
                <a:off x="3196950" y="6334325"/>
                <a:ext cx="258225" cy="176575"/>
              </a:xfrm>
              <a:custGeom>
                <a:avLst/>
                <a:gdLst/>
                <a:ahLst/>
                <a:cxnLst/>
                <a:rect l="l" t="t" r="r" b="b"/>
                <a:pathLst>
                  <a:path w="10329" h="7063" extrusionOk="0">
                    <a:moveTo>
                      <a:pt x="407" y="1"/>
                    </a:moveTo>
                    <a:cubicBezTo>
                      <a:pt x="265" y="1"/>
                      <a:pt x="129" y="12"/>
                      <a:pt x="0" y="35"/>
                    </a:cubicBezTo>
                    <a:lnTo>
                      <a:pt x="1812" y="5291"/>
                    </a:lnTo>
                    <a:lnTo>
                      <a:pt x="4968" y="4600"/>
                    </a:lnTo>
                    <a:lnTo>
                      <a:pt x="9213" y="7063"/>
                    </a:lnTo>
                    <a:lnTo>
                      <a:pt x="10329" y="7063"/>
                    </a:lnTo>
                    <a:lnTo>
                      <a:pt x="7968" y="3945"/>
                    </a:lnTo>
                    <a:cubicBezTo>
                      <a:pt x="7919" y="3970"/>
                      <a:pt x="7892" y="3982"/>
                      <a:pt x="7892" y="3982"/>
                    </a:cubicBezTo>
                    <a:cubicBezTo>
                      <a:pt x="7892" y="3982"/>
                      <a:pt x="3100"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7"/>
              <p:cNvSpPr/>
              <p:nvPr/>
            </p:nvSpPr>
            <p:spPr>
              <a:xfrm>
                <a:off x="3646675" y="6327950"/>
                <a:ext cx="239925" cy="182950"/>
              </a:xfrm>
              <a:custGeom>
                <a:avLst/>
                <a:gdLst/>
                <a:ahLst/>
                <a:cxnLst/>
                <a:rect l="l" t="t" r="r" b="b"/>
                <a:pathLst>
                  <a:path w="9597" h="7318" extrusionOk="0">
                    <a:moveTo>
                      <a:pt x="371" y="0"/>
                    </a:moveTo>
                    <a:cubicBezTo>
                      <a:pt x="271" y="0"/>
                      <a:pt x="146" y="16"/>
                      <a:pt x="0" y="44"/>
                    </a:cubicBezTo>
                    <a:lnTo>
                      <a:pt x="2066" y="3854"/>
                    </a:lnTo>
                    <a:lnTo>
                      <a:pt x="3685" y="2621"/>
                    </a:lnTo>
                    <a:lnTo>
                      <a:pt x="8732" y="7318"/>
                    </a:lnTo>
                    <a:lnTo>
                      <a:pt x="9596" y="7318"/>
                    </a:lnTo>
                    <a:lnTo>
                      <a:pt x="8021" y="4051"/>
                    </a:lnTo>
                    <a:cubicBezTo>
                      <a:pt x="7430" y="3677"/>
                      <a:pt x="1834" y="149"/>
                      <a:pt x="450" y="4"/>
                    </a:cubicBezTo>
                    <a:cubicBezTo>
                      <a:pt x="426" y="2"/>
                      <a:pt x="399" y="0"/>
                      <a:pt x="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7"/>
              <p:cNvSpPr/>
              <p:nvPr/>
            </p:nvSpPr>
            <p:spPr>
              <a:xfrm>
                <a:off x="2805050" y="6442725"/>
                <a:ext cx="1626800" cy="416500"/>
              </a:xfrm>
              <a:custGeom>
                <a:avLst/>
                <a:gdLst/>
                <a:ahLst/>
                <a:cxnLst/>
                <a:rect l="l" t="t" r="r" b="b"/>
                <a:pathLst>
                  <a:path w="65072" h="16660" extrusionOk="0">
                    <a:moveTo>
                      <a:pt x="19704" y="1"/>
                    </a:moveTo>
                    <a:cubicBezTo>
                      <a:pt x="13127" y="1"/>
                      <a:pt x="6557" y="243"/>
                      <a:pt x="1" y="828"/>
                    </a:cubicBezTo>
                    <a:lnTo>
                      <a:pt x="1" y="16659"/>
                    </a:lnTo>
                    <a:lnTo>
                      <a:pt x="14923" y="16659"/>
                    </a:lnTo>
                    <a:lnTo>
                      <a:pt x="15411" y="16095"/>
                    </a:lnTo>
                    <a:lnTo>
                      <a:pt x="15821" y="16659"/>
                    </a:lnTo>
                    <a:lnTo>
                      <a:pt x="47354" y="16659"/>
                    </a:lnTo>
                    <a:lnTo>
                      <a:pt x="47768" y="15780"/>
                    </a:lnTo>
                    <a:lnTo>
                      <a:pt x="48221" y="16659"/>
                    </a:lnTo>
                    <a:lnTo>
                      <a:pt x="65071" y="16659"/>
                    </a:lnTo>
                    <a:lnTo>
                      <a:pt x="65071" y="2622"/>
                    </a:lnTo>
                    <a:cubicBezTo>
                      <a:pt x="49981" y="1281"/>
                      <a:pt x="34826" y="1"/>
                      <a:pt x="197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7"/>
              <p:cNvSpPr/>
              <p:nvPr/>
            </p:nvSpPr>
            <p:spPr>
              <a:xfrm>
                <a:off x="2862875" y="6512900"/>
                <a:ext cx="605725" cy="85900"/>
              </a:xfrm>
              <a:custGeom>
                <a:avLst/>
                <a:gdLst/>
                <a:ahLst/>
                <a:cxnLst/>
                <a:rect l="l" t="t" r="r" b="b"/>
                <a:pathLst>
                  <a:path w="24229" h="3436" extrusionOk="0">
                    <a:moveTo>
                      <a:pt x="8931" y="1"/>
                    </a:moveTo>
                    <a:cubicBezTo>
                      <a:pt x="7257" y="1"/>
                      <a:pt x="5522" y="951"/>
                      <a:pt x="5163" y="2562"/>
                    </a:cubicBezTo>
                    <a:cubicBezTo>
                      <a:pt x="4564" y="1946"/>
                      <a:pt x="3706" y="1602"/>
                      <a:pt x="2850" y="1602"/>
                    </a:cubicBezTo>
                    <a:cubicBezTo>
                      <a:pt x="2607" y="1602"/>
                      <a:pt x="2363" y="1630"/>
                      <a:pt x="2126" y="1687"/>
                    </a:cubicBezTo>
                    <a:cubicBezTo>
                      <a:pt x="1203" y="1913"/>
                      <a:pt x="405" y="2580"/>
                      <a:pt x="1" y="3435"/>
                    </a:cubicBezTo>
                    <a:lnTo>
                      <a:pt x="24228" y="3435"/>
                    </a:lnTo>
                    <a:cubicBezTo>
                      <a:pt x="22717" y="2232"/>
                      <a:pt x="20773" y="1604"/>
                      <a:pt x="18837" y="1604"/>
                    </a:cubicBezTo>
                    <a:cubicBezTo>
                      <a:pt x="17282" y="1604"/>
                      <a:pt x="15731" y="2010"/>
                      <a:pt x="14415" y="2848"/>
                    </a:cubicBezTo>
                    <a:cubicBezTo>
                      <a:pt x="13022" y="1587"/>
                      <a:pt x="11469" y="358"/>
                      <a:pt x="9615" y="56"/>
                    </a:cubicBezTo>
                    <a:cubicBezTo>
                      <a:pt x="9391" y="19"/>
                      <a:pt x="9161" y="1"/>
                      <a:pt x="8931" y="1"/>
                    </a:cubicBezTo>
                    <a:close/>
                  </a:path>
                </a:pathLst>
              </a:custGeom>
              <a:solidFill>
                <a:srgbClr val="2635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7"/>
              <p:cNvSpPr/>
              <p:nvPr/>
            </p:nvSpPr>
            <p:spPr>
              <a:xfrm>
                <a:off x="3759425" y="6482950"/>
                <a:ext cx="459275" cy="81800"/>
              </a:xfrm>
              <a:custGeom>
                <a:avLst/>
                <a:gdLst/>
                <a:ahLst/>
                <a:cxnLst/>
                <a:rect l="l" t="t" r="r" b="b"/>
                <a:pathLst>
                  <a:path w="18371" h="3272" extrusionOk="0">
                    <a:moveTo>
                      <a:pt x="6190" y="0"/>
                    </a:moveTo>
                    <a:cubicBezTo>
                      <a:pt x="6177" y="0"/>
                      <a:pt x="6164" y="0"/>
                      <a:pt x="6150" y="0"/>
                    </a:cubicBezTo>
                    <a:cubicBezTo>
                      <a:pt x="4502" y="22"/>
                      <a:pt x="2931" y="1182"/>
                      <a:pt x="2422" y="2750"/>
                    </a:cubicBezTo>
                    <a:cubicBezTo>
                      <a:pt x="2202" y="2688"/>
                      <a:pt x="1975" y="2659"/>
                      <a:pt x="1747" y="2659"/>
                    </a:cubicBezTo>
                    <a:cubicBezTo>
                      <a:pt x="1121" y="2659"/>
                      <a:pt x="493" y="2883"/>
                      <a:pt x="1" y="3272"/>
                    </a:cubicBezTo>
                    <a:lnTo>
                      <a:pt x="18370" y="3272"/>
                    </a:lnTo>
                    <a:cubicBezTo>
                      <a:pt x="17321" y="2250"/>
                      <a:pt x="16004" y="1490"/>
                      <a:pt x="14562" y="1252"/>
                    </a:cubicBezTo>
                    <a:cubicBezTo>
                      <a:pt x="14259" y="1201"/>
                      <a:pt x="13951" y="1176"/>
                      <a:pt x="13643" y="1176"/>
                    </a:cubicBezTo>
                    <a:cubicBezTo>
                      <a:pt x="12272" y="1176"/>
                      <a:pt x="10895" y="1673"/>
                      <a:pt x="9950" y="2657"/>
                    </a:cubicBezTo>
                    <a:cubicBezTo>
                      <a:pt x="9405" y="1113"/>
                      <a:pt x="7825" y="0"/>
                      <a:pt x="6190" y="0"/>
                    </a:cubicBezTo>
                    <a:close/>
                  </a:path>
                </a:pathLst>
              </a:custGeom>
              <a:solidFill>
                <a:srgbClr val="2635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7"/>
              <p:cNvSpPr/>
              <p:nvPr/>
            </p:nvSpPr>
            <p:spPr>
              <a:xfrm>
                <a:off x="4034275" y="6354225"/>
                <a:ext cx="357050" cy="208125"/>
              </a:xfrm>
              <a:custGeom>
                <a:avLst/>
                <a:gdLst/>
                <a:ahLst/>
                <a:cxnLst/>
                <a:rect l="l" t="t" r="r" b="b"/>
                <a:pathLst>
                  <a:path w="14282" h="8325" extrusionOk="0">
                    <a:moveTo>
                      <a:pt x="6775" y="0"/>
                    </a:moveTo>
                    <a:lnTo>
                      <a:pt x="5891" y="39"/>
                    </a:lnTo>
                    <a:lnTo>
                      <a:pt x="6506" y="7235"/>
                    </a:lnTo>
                    <a:lnTo>
                      <a:pt x="4082" y="461"/>
                    </a:lnTo>
                    <a:lnTo>
                      <a:pt x="3118" y="772"/>
                    </a:lnTo>
                    <a:lnTo>
                      <a:pt x="5773" y="7314"/>
                    </a:lnTo>
                    <a:lnTo>
                      <a:pt x="1041" y="1808"/>
                    </a:lnTo>
                    <a:lnTo>
                      <a:pt x="232" y="2463"/>
                    </a:lnTo>
                    <a:lnTo>
                      <a:pt x="5084" y="7661"/>
                    </a:lnTo>
                    <a:lnTo>
                      <a:pt x="539" y="6353"/>
                    </a:lnTo>
                    <a:lnTo>
                      <a:pt x="0" y="7082"/>
                    </a:lnTo>
                    <a:lnTo>
                      <a:pt x="4851" y="8325"/>
                    </a:lnTo>
                    <a:lnTo>
                      <a:pt x="4851" y="8315"/>
                    </a:lnTo>
                    <a:lnTo>
                      <a:pt x="10269" y="8315"/>
                    </a:lnTo>
                    <a:lnTo>
                      <a:pt x="14281" y="6388"/>
                    </a:lnTo>
                    <a:lnTo>
                      <a:pt x="13971" y="5391"/>
                    </a:lnTo>
                    <a:lnTo>
                      <a:pt x="9698" y="7661"/>
                    </a:lnTo>
                    <a:lnTo>
                      <a:pt x="13317" y="2734"/>
                    </a:lnTo>
                    <a:lnTo>
                      <a:pt x="12508" y="2310"/>
                    </a:lnTo>
                    <a:lnTo>
                      <a:pt x="8891" y="7507"/>
                    </a:lnTo>
                    <a:lnTo>
                      <a:pt x="11046" y="655"/>
                    </a:lnTo>
                    <a:lnTo>
                      <a:pt x="10124" y="540"/>
                    </a:lnTo>
                    <a:lnTo>
                      <a:pt x="8083" y="7428"/>
                    </a:lnTo>
                    <a:lnTo>
                      <a:pt x="9431" y="346"/>
                    </a:lnTo>
                    <a:lnTo>
                      <a:pt x="8201" y="0"/>
                    </a:lnTo>
                    <a:lnTo>
                      <a:pt x="7121" y="7314"/>
                    </a:lnTo>
                    <a:lnTo>
                      <a:pt x="67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7"/>
              <p:cNvSpPr/>
              <p:nvPr/>
            </p:nvSpPr>
            <p:spPr>
              <a:xfrm>
                <a:off x="2858475" y="6608025"/>
                <a:ext cx="314525" cy="183300"/>
              </a:xfrm>
              <a:custGeom>
                <a:avLst/>
                <a:gdLst/>
                <a:ahLst/>
                <a:cxnLst/>
                <a:rect l="l" t="t" r="r" b="b"/>
                <a:pathLst>
                  <a:path w="12581" h="7332" extrusionOk="0">
                    <a:moveTo>
                      <a:pt x="5967" y="0"/>
                    </a:moveTo>
                    <a:lnTo>
                      <a:pt x="5189" y="34"/>
                    </a:lnTo>
                    <a:lnTo>
                      <a:pt x="5731" y="6373"/>
                    </a:lnTo>
                    <a:lnTo>
                      <a:pt x="3596" y="406"/>
                    </a:lnTo>
                    <a:lnTo>
                      <a:pt x="2746" y="680"/>
                    </a:lnTo>
                    <a:lnTo>
                      <a:pt x="5086" y="6442"/>
                    </a:lnTo>
                    <a:lnTo>
                      <a:pt x="917" y="1593"/>
                    </a:lnTo>
                    <a:lnTo>
                      <a:pt x="204" y="2169"/>
                    </a:lnTo>
                    <a:lnTo>
                      <a:pt x="4478" y="6747"/>
                    </a:lnTo>
                    <a:lnTo>
                      <a:pt x="475" y="5595"/>
                    </a:lnTo>
                    <a:lnTo>
                      <a:pt x="0" y="6238"/>
                    </a:lnTo>
                    <a:lnTo>
                      <a:pt x="4273" y="7332"/>
                    </a:lnTo>
                    <a:lnTo>
                      <a:pt x="4273" y="7324"/>
                    </a:lnTo>
                    <a:lnTo>
                      <a:pt x="9046" y="7324"/>
                    </a:lnTo>
                    <a:lnTo>
                      <a:pt x="12581" y="5627"/>
                    </a:lnTo>
                    <a:lnTo>
                      <a:pt x="12307" y="4749"/>
                    </a:lnTo>
                    <a:lnTo>
                      <a:pt x="8543" y="6747"/>
                    </a:lnTo>
                    <a:lnTo>
                      <a:pt x="11731" y="2408"/>
                    </a:lnTo>
                    <a:lnTo>
                      <a:pt x="11018" y="2034"/>
                    </a:lnTo>
                    <a:lnTo>
                      <a:pt x="7832" y="6612"/>
                    </a:lnTo>
                    <a:lnTo>
                      <a:pt x="9731" y="576"/>
                    </a:lnTo>
                    <a:lnTo>
                      <a:pt x="8918" y="475"/>
                    </a:lnTo>
                    <a:lnTo>
                      <a:pt x="7120" y="6543"/>
                    </a:lnTo>
                    <a:lnTo>
                      <a:pt x="8307" y="305"/>
                    </a:lnTo>
                    <a:lnTo>
                      <a:pt x="7224" y="0"/>
                    </a:lnTo>
                    <a:lnTo>
                      <a:pt x="6273" y="6442"/>
                    </a:lnTo>
                    <a:lnTo>
                      <a:pt x="59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7"/>
              <p:cNvSpPr/>
              <p:nvPr/>
            </p:nvSpPr>
            <p:spPr>
              <a:xfrm>
                <a:off x="4047750" y="6608025"/>
                <a:ext cx="314525" cy="183300"/>
              </a:xfrm>
              <a:custGeom>
                <a:avLst/>
                <a:gdLst/>
                <a:ahLst/>
                <a:cxnLst/>
                <a:rect l="l" t="t" r="r" b="b"/>
                <a:pathLst>
                  <a:path w="12581" h="7332" extrusionOk="0">
                    <a:moveTo>
                      <a:pt x="5967" y="0"/>
                    </a:moveTo>
                    <a:lnTo>
                      <a:pt x="5189" y="34"/>
                    </a:lnTo>
                    <a:lnTo>
                      <a:pt x="5731" y="6373"/>
                    </a:lnTo>
                    <a:lnTo>
                      <a:pt x="3596" y="406"/>
                    </a:lnTo>
                    <a:lnTo>
                      <a:pt x="2745" y="680"/>
                    </a:lnTo>
                    <a:lnTo>
                      <a:pt x="5086" y="6442"/>
                    </a:lnTo>
                    <a:lnTo>
                      <a:pt x="5086" y="6442"/>
                    </a:lnTo>
                    <a:lnTo>
                      <a:pt x="916" y="1593"/>
                    </a:lnTo>
                    <a:lnTo>
                      <a:pt x="204" y="2169"/>
                    </a:lnTo>
                    <a:lnTo>
                      <a:pt x="4478" y="6747"/>
                    </a:lnTo>
                    <a:lnTo>
                      <a:pt x="476" y="5595"/>
                    </a:lnTo>
                    <a:lnTo>
                      <a:pt x="0" y="6238"/>
                    </a:lnTo>
                    <a:lnTo>
                      <a:pt x="4274" y="7332"/>
                    </a:lnTo>
                    <a:lnTo>
                      <a:pt x="4274" y="7324"/>
                    </a:lnTo>
                    <a:lnTo>
                      <a:pt x="9046" y="7324"/>
                    </a:lnTo>
                    <a:lnTo>
                      <a:pt x="12581" y="5627"/>
                    </a:lnTo>
                    <a:lnTo>
                      <a:pt x="12306" y="4749"/>
                    </a:lnTo>
                    <a:lnTo>
                      <a:pt x="8543" y="6747"/>
                    </a:lnTo>
                    <a:lnTo>
                      <a:pt x="11730" y="2408"/>
                    </a:lnTo>
                    <a:lnTo>
                      <a:pt x="11019" y="2034"/>
                    </a:lnTo>
                    <a:lnTo>
                      <a:pt x="7832" y="6612"/>
                    </a:lnTo>
                    <a:lnTo>
                      <a:pt x="9731" y="576"/>
                    </a:lnTo>
                    <a:lnTo>
                      <a:pt x="8918" y="475"/>
                    </a:lnTo>
                    <a:lnTo>
                      <a:pt x="7120" y="6543"/>
                    </a:lnTo>
                    <a:lnTo>
                      <a:pt x="8307" y="305"/>
                    </a:lnTo>
                    <a:lnTo>
                      <a:pt x="7224" y="0"/>
                    </a:lnTo>
                    <a:lnTo>
                      <a:pt x="6272" y="6442"/>
                    </a:lnTo>
                    <a:lnTo>
                      <a:pt x="59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7"/>
              <p:cNvSpPr/>
              <p:nvPr/>
            </p:nvSpPr>
            <p:spPr>
              <a:xfrm>
                <a:off x="3988775" y="6379300"/>
                <a:ext cx="21575" cy="479900"/>
              </a:xfrm>
              <a:custGeom>
                <a:avLst/>
                <a:gdLst/>
                <a:ahLst/>
                <a:cxnLst/>
                <a:rect l="l" t="t" r="r" b="b"/>
                <a:pathLst>
                  <a:path w="863" h="19196" extrusionOk="0">
                    <a:moveTo>
                      <a:pt x="1" y="0"/>
                    </a:moveTo>
                    <a:lnTo>
                      <a:pt x="1" y="19195"/>
                    </a:lnTo>
                    <a:lnTo>
                      <a:pt x="863" y="19195"/>
                    </a:lnTo>
                    <a:lnTo>
                      <a:pt x="8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7"/>
              <p:cNvSpPr/>
              <p:nvPr/>
            </p:nvSpPr>
            <p:spPr>
              <a:xfrm>
                <a:off x="3178400" y="6379300"/>
                <a:ext cx="21625" cy="479900"/>
              </a:xfrm>
              <a:custGeom>
                <a:avLst/>
                <a:gdLst/>
                <a:ahLst/>
                <a:cxnLst/>
                <a:rect l="l" t="t" r="r" b="b"/>
                <a:pathLst>
                  <a:path w="865" h="19196" extrusionOk="0">
                    <a:moveTo>
                      <a:pt x="0" y="0"/>
                    </a:moveTo>
                    <a:lnTo>
                      <a:pt x="0" y="19195"/>
                    </a:lnTo>
                    <a:lnTo>
                      <a:pt x="865" y="19195"/>
                    </a:lnTo>
                    <a:lnTo>
                      <a:pt x="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7"/>
              <p:cNvSpPr/>
              <p:nvPr/>
            </p:nvSpPr>
            <p:spPr>
              <a:xfrm>
                <a:off x="3121650" y="6425200"/>
                <a:ext cx="972450" cy="340400"/>
              </a:xfrm>
              <a:custGeom>
                <a:avLst/>
                <a:gdLst/>
                <a:ahLst/>
                <a:cxnLst/>
                <a:rect l="l" t="t" r="r" b="b"/>
                <a:pathLst>
                  <a:path w="38898" h="13616" extrusionOk="0">
                    <a:moveTo>
                      <a:pt x="0" y="1"/>
                    </a:moveTo>
                    <a:lnTo>
                      <a:pt x="0" y="13616"/>
                    </a:lnTo>
                    <a:lnTo>
                      <a:pt x="38898" y="13616"/>
                    </a:lnTo>
                    <a:lnTo>
                      <a:pt x="38898" y="1"/>
                    </a:lnTo>
                    <a:close/>
                  </a:path>
                </a:pathLst>
              </a:custGeom>
              <a:solidFill>
                <a:srgbClr val="FFA3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7"/>
              <p:cNvSpPr/>
              <p:nvPr/>
            </p:nvSpPr>
            <p:spPr>
              <a:xfrm>
                <a:off x="3121650" y="6425200"/>
                <a:ext cx="972450" cy="340400"/>
              </a:xfrm>
              <a:custGeom>
                <a:avLst/>
                <a:gdLst/>
                <a:ahLst/>
                <a:cxnLst/>
                <a:rect l="l" t="t" r="r" b="b"/>
                <a:pathLst>
                  <a:path w="38898" h="13616" extrusionOk="0">
                    <a:moveTo>
                      <a:pt x="0" y="1"/>
                    </a:moveTo>
                    <a:lnTo>
                      <a:pt x="0" y="13616"/>
                    </a:lnTo>
                    <a:lnTo>
                      <a:pt x="38898" y="13616"/>
                    </a:lnTo>
                    <a:lnTo>
                      <a:pt x="388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37"/>
              <p:cNvGrpSpPr/>
              <p:nvPr/>
            </p:nvGrpSpPr>
            <p:grpSpPr>
              <a:xfrm>
                <a:off x="3121650" y="6469725"/>
                <a:ext cx="972450" cy="233600"/>
                <a:chOff x="3121650" y="6469725"/>
                <a:chExt cx="972450" cy="233600"/>
              </a:xfrm>
            </p:grpSpPr>
            <p:sp>
              <p:nvSpPr>
                <p:cNvPr id="309" name="Google Shape;309;p37"/>
                <p:cNvSpPr/>
                <p:nvPr/>
              </p:nvSpPr>
              <p:spPr>
                <a:xfrm>
                  <a:off x="3121650" y="6469725"/>
                  <a:ext cx="972450" cy="17975"/>
                </a:xfrm>
                <a:custGeom>
                  <a:avLst/>
                  <a:gdLst/>
                  <a:ahLst/>
                  <a:cxnLst/>
                  <a:rect l="l" t="t" r="r" b="b"/>
                  <a:pathLst>
                    <a:path w="38898" h="719" extrusionOk="0">
                      <a:moveTo>
                        <a:pt x="38898" y="1"/>
                      </a:moveTo>
                      <a:lnTo>
                        <a:pt x="35548" y="53"/>
                      </a:lnTo>
                      <a:lnTo>
                        <a:pt x="34686" y="68"/>
                      </a:lnTo>
                      <a:lnTo>
                        <a:pt x="3136" y="564"/>
                      </a:lnTo>
                      <a:lnTo>
                        <a:pt x="2270" y="580"/>
                      </a:lnTo>
                      <a:lnTo>
                        <a:pt x="0" y="617"/>
                      </a:lnTo>
                      <a:lnTo>
                        <a:pt x="0" y="719"/>
                      </a:lnTo>
                      <a:lnTo>
                        <a:pt x="2270" y="682"/>
                      </a:lnTo>
                      <a:lnTo>
                        <a:pt x="3136" y="668"/>
                      </a:lnTo>
                      <a:lnTo>
                        <a:pt x="34686" y="167"/>
                      </a:lnTo>
                      <a:lnTo>
                        <a:pt x="35548" y="155"/>
                      </a:lnTo>
                      <a:lnTo>
                        <a:pt x="38898" y="100"/>
                      </a:lnTo>
                      <a:lnTo>
                        <a:pt x="388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7"/>
                <p:cNvSpPr/>
                <p:nvPr/>
              </p:nvSpPr>
              <p:spPr>
                <a:xfrm>
                  <a:off x="3121650" y="6543825"/>
                  <a:ext cx="972450" cy="3500"/>
                </a:xfrm>
                <a:custGeom>
                  <a:avLst/>
                  <a:gdLst/>
                  <a:ahLst/>
                  <a:cxnLst/>
                  <a:rect l="l" t="t" r="r" b="b"/>
                  <a:pathLst>
                    <a:path w="38898" h="140" extrusionOk="0">
                      <a:moveTo>
                        <a:pt x="38898" y="1"/>
                      </a:moveTo>
                      <a:lnTo>
                        <a:pt x="35548" y="4"/>
                      </a:lnTo>
                      <a:lnTo>
                        <a:pt x="34686" y="4"/>
                      </a:lnTo>
                      <a:lnTo>
                        <a:pt x="3136" y="37"/>
                      </a:lnTo>
                      <a:lnTo>
                        <a:pt x="2270" y="39"/>
                      </a:lnTo>
                      <a:lnTo>
                        <a:pt x="0" y="39"/>
                      </a:lnTo>
                      <a:lnTo>
                        <a:pt x="0" y="139"/>
                      </a:lnTo>
                      <a:lnTo>
                        <a:pt x="2270" y="139"/>
                      </a:lnTo>
                      <a:lnTo>
                        <a:pt x="3136" y="137"/>
                      </a:lnTo>
                      <a:lnTo>
                        <a:pt x="34686" y="103"/>
                      </a:lnTo>
                      <a:lnTo>
                        <a:pt x="35548" y="103"/>
                      </a:lnTo>
                      <a:lnTo>
                        <a:pt x="38898" y="101"/>
                      </a:lnTo>
                      <a:lnTo>
                        <a:pt x="388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7"/>
                <p:cNvSpPr/>
                <p:nvPr/>
              </p:nvSpPr>
              <p:spPr>
                <a:xfrm>
                  <a:off x="3121650" y="6624775"/>
                  <a:ext cx="972450" cy="2525"/>
                </a:xfrm>
                <a:custGeom>
                  <a:avLst/>
                  <a:gdLst/>
                  <a:ahLst/>
                  <a:cxnLst/>
                  <a:rect l="l" t="t" r="r" b="b"/>
                  <a:pathLst>
                    <a:path w="38898" h="101" extrusionOk="0">
                      <a:moveTo>
                        <a:pt x="0" y="0"/>
                      </a:moveTo>
                      <a:lnTo>
                        <a:pt x="0" y="100"/>
                      </a:lnTo>
                      <a:lnTo>
                        <a:pt x="38898" y="100"/>
                      </a:lnTo>
                      <a:lnTo>
                        <a:pt x="388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7"/>
                <p:cNvSpPr/>
                <p:nvPr/>
              </p:nvSpPr>
              <p:spPr>
                <a:xfrm>
                  <a:off x="3121650" y="6700750"/>
                  <a:ext cx="972450" cy="2575"/>
                </a:xfrm>
                <a:custGeom>
                  <a:avLst/>
                  <a:gdLst/>
                  <a:ahLst/>
                  <a:cxnLst/>
                  <a:rect l="l" t="t" r="r" b="b"/>
                  <a:pathLst>
                    <a:path w="38898" h="103" extrusionOk="0">
                      <a:moveTo>
                        <a:pt x="0" y="1"/>
                      </a:moveTo>
                      <a:lnTo>
                        <a:pt x="0" y="103"/>
                      </a:lnTo>
                      <a:lnTo>
                        <a:pt x="38898" y="103"/>
                      </a:lnTo>
                      <a:lnTo>
                        <a:pt x="388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37"/>
              <p:cNvGrpSpPr/>
              <p:nvPr/>
            </p:nvGrpSpPr>
            <p:grpSpPr>
              <a:xfrm>
                <a:off x="3305025" y="6503925"/>
                <a:ext cx="589575" cy="165900"/>
                <a:chOff x="3305025" y="6503925"/>
                <a:chExt cx="589575" cy="165900"/>
              </a:xfrm>
            </p:grpSpPr>
            <p:sp>
              <p:nvSpPr>
                <p:cNvPr id="314" name="Google Shape;314;p37"/>
                <p:cNvSpPr/>
                <p:nvPr/>
              </p:nvSpPr>
              <p:spPr>
                <a:xfrm>
                  <a:off x="3307725" y="6505950"/>
                  <a:ext cx="64125" cy="60500"/>
                </a:xfrm>
                <a:custGeom>
                  <a:avLst/>
                  <a:gdLst/>
                  <a:ahLst/>
                  <a:cxnLst/>
                  <a:rect l="l" t="t" r="r" b="b"/>
                  <a:pathLst>
                    <a:path w="2565" h="2420" extrusionOk="0">
                      <a:moveTo>
                        <a:pt x="1285" y="132"/>
                      </a:moveTo>
                      <a:cubicBezTo>
                        <a:pt x="1426" y="132"/>
                        <a:pt x="1566" y="161"/>
                        <a:pt x="1695" y="218"/>
                      </a:cubicBezTo>
                      <a:cubicBezTo>
                        <a:pt x="1822" y="274"/>
                        <a:pt x="1937" y="354"/>
                        <a:pt x="2034" y="453"/>
                      </a:cubicBezTo>
                      <a:cubicBezTo>
                        <a:pt x="2132" y="552"/>
                        <a:pt x="2210" y="667"/>
                        <a:pt x="2266" y="794"/>
                      </a:cubicBezTo>
                      <a:cubicBezTo>
                        <a:pt x="2380" y="1062"/>
                        <a:pt x="2380" y="1365"/>
                        <a:pt x="2266" y="1633"/>
                      </a:cubicBezTo>
                      <a:cubicBezTo>
                        <a:pt x="2211" y="1759"/>
                        <a:pt x="2133" y="1873"/>
                        <a:pt x="2034" y="1971"/>
                      </a:cubicBezTo>
                      <a:cubicBezTo>
                        <a:pt x="1934" y="2067"/>
                        <a:pt x="1817" y="2145"/>
                        <a:pt x="1689" y="2202"/>
                      </a:cubicBezTo>
                      <a:cubicBezTo>
                        <a:pt x="1560" y="2258"/>
                        <a:pt x="1420" y="2287"/>
                        <a:pt x="1279" y="2287"/>
                      </a:cubicBezTo>
                      <a:cubicBezTo>
                        <a:pt x="1276" y="2287"/>
                        <a:pt x="1273" y="2287"/>
                        <a:pt x="1271" y="2287"/>
                      </a:cubicBezTo>
                      <a:cubicBezTo>
                        <a:pt x="1268" y="2287"/>
                        <a:pt x="1265" y="2287"/>
                        <a:pt x="1263" y="2287"/>
                      </a:cubicBezTo>
                      <a:cubicBezTo>
                        <a:pt x="1124" y="2287"/>
                        <a:pt x="986" y="2258"/>
                        <a:pt x="859" y="2202"/>
                      </a:cubicBezTo>
                      <a:cubicBezTo>
                        <a:pt x="733" y="2147"/>
                        <a:pt x="619" y="2068"/>
                        <a:pt x="523" y="1971"/>
                      </a:cubicBezTo>
                      <a:cubicBezTo>
                        <a:pt x="322" y="1771"/>
                        <a:pt x="209" y="1500"/>
                        <a:pt x="209" y="1216"/>
                      </a:cubicBezTo>
                      <a:cubicBezTo>
                        <a:pt x="208" y="1072"/>
                        <a:pt x="237" y="929"/>
                        <a:pt x="294" y="797"/>
                      </a:cubicBezTo>
                      <a:cubicBezTo>
                        <a:pt x="347" y="668"/>
                        <a:pt x="426" y="552"/>
                        <a:pt x="524" y="453"/>
                      </a:cubicBezTo>
                      <a:cubicBezTo>
                        <a:pt x="621" y="354"/>
                        <a:pt x="735" y="274"/>
                        <a:pt x="862" y="218"/>
                      </a:cubicBezTo>
                      <a:cubicBezTo>
                        <a:pt x="990" y="161"/>
                        <a:pt x="1129" y="132"/>
                        <a:pt x="1270" y="132"/>
                      </a:cubicBezTo>
                      <a:cubicBezTo>
                        <a:pt x="1272" y="132"/>
                        <a:pt x="1275" y="132"/>
                        <a:pt x="1277" y="132"/>
                      </a:cubicBezTo>
                      <a:cubicBezTo>
                        <a:pt x="1280" y="132"/>
                        <a:pt x="1283" y="132"/>
                        <a:pt x="1285" y="132"/>
                      </a:cubicBezTo>
                      <a:close/>
                      <a:moveTo>
                        <a:pt x="1269" y="0"/>
                      </a:moveTo>
                      <a:cubicBezTo>
                        <a:pt x="1110" y="0"/>
                        <a:pt x="953" y="33"/>
                        <a:pt x="808" y="97"/>
                      </a:cubicBezTo>
                      <a:cubicBezTo>
                        <a:pt x="665" y="158"/>
                        <a:pt x="536" y="245"/>
                        <a:pt x="426" y="355"/>
                      </a:cubicBezTo>
                      <a:cubicBezTo>
                        <a:pt x="315" y="467"/>
                        <a:pt x="227" y="597"/>
                        <a:pt x="166" y="742"/>
                      </a:cubicBezTo>
                      <a:cubicBezTo>
                        <a:pt x="0" y="1135"/>
                        <a:pt x="55" y="1586"/>
                        <a:pt x="308" y="1929"/>
                      </a:cubicBezTo>
                      <a:cubicBezTo>
                        <a:pt x="537" y="2239"/>
                        <a:pt x="900" y="2419"/>
                        <a:pt x="1281" y="2419"/>
                      </a:cubicBezTo>
                      <a:cubicBezTo>
                        <a:pt x="1321" y="2419"/>
                        <a:pt x="1361" y="2417"/>
                        <a:pt x="1401" y="2413"/>
                      </a:cubicBezTo>
                      <a:cubicBezTo>
                        <a:pt x="1443" y="2408"/>
                        <a:pt x="1485" y="2402"/>
                        <a:pt x="1527" y="2393"/>
                      </a:cubicBezTo>
                      <a:lnTo>
                        <a:pt x="2565" y="2393"/>
                      </a:lnTo>
                      <a:lnTo>
                        <a:pt x="2565" y="2261"/>
                      </a:lnTo>
                      <a:lnTo>
                        <a:pt x="1841" y="2261"/>
                      </a:lnTo>
                      <a:cubicBezTo>
                        <a:pt x="1932" y="2216"/>
                        <a:pt x="2016" y="2160"/>
                        <a:pt x="2093" y="2096"/>
                      </a:cubicBezTo>
                      <a:cubicBezTo>
                        <a:pt x="2170" y="2031"/>
                        <a:pt x="2237" y="1954"/>
                        <a:pt x="2290" y="1869"/>
                      </a:cubicBezTo>
                      <a:cubicBezTo>
                        <a:pt x="2355" y="1775"/>
                        <a:pt x="2404" y="1671"/>
                        <a:pt x="2438" y="1564"/>
                      </a:cubicBezTo>
                      <a:cubicBezTo>
                        <a:pt x="2521" y="1292"/>
                        <a:pt x="2505" y="1002"/>
                        <a:pt x="2394" y="742"/>
                      </a:cubicBezTo>
                      <a:cubicBezTo>
                        <a:pt x="2273" y="450"/>
                        <a:pt x="2041" y="217"/>
                        <a:pt x="1748" y="97"/>
                      </a:cubicBezTo>
                      <a:cubicBezTo>
                        <a:pt x="1602" y="33"/>
                        <a:pt x="1445" y="0"/>
                        <a:pt x="1286" y="0"/>
                      </a:cubicBezTo>
                      <a:cubicBezTo>
                        <a:pt x="1283" y="0"/>
                        <a:pt x="1280" y="0"/>
                        <a:pt x="1277" y="0"/>
                      </a:cubicBezTo>
                      <a:cubicBezTo>
                        <a:pt x="1275" y="0"/>
                        <a:pt x="1272"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7"/>
                <p:cNvSpPr/>
                <p:nvPr/>
              </p:nvSpPr>
              <p:spPr>
                <a:xfrm>
                  <a:off x="3377725" y="6506625"/>
                  <a:ext cx="52925" cy="59825"/>
                </a:xfrm>
                <a:custGeom>
                  <a:avLst/>
                  <a:gdLst/>
                  <a:ahLst/>
                  <a:cxnLst/>
                  <a:rect l="l" t="t" r="r" b="b"/>
                  <a:pathLst>
                    <a:path w="2117" h="2393" extrusionOk="0">
                      <a:moveTo>
                        <a:pt x="1" y="1"/>
                      </a:moveTo>
                      <a:lnTo>
                        <a:pt x="1" y="132"/>
                      </a:lnTo>
                      <a:lnTo>
                        <a:pt x="262" y="132"/>
                      </a:lnTo>
                      <a:lnTo>
                        <a:pt x="262" y="1601"/>
                      </a:lnTo>
                      <a:cubicBezTo>
                        <a:pt x="260" y="1718"/>
                        <a:pt x="280" y="1835"/>
                        <a:pt x="322" y="1944"/>
                      </a:cubicBezTo>
                      <a:cubicBezTo>
                        <a:pt x="358" y="2037"/>
                        <a:pt x="415" y="2121"/>
                        <a:pt x="488" y="2190"/>
                      </a:cubicBezTo>
                      <a:cubicBezTo>
                        <a:pt x="560" y="2259"/>
                        <a:pt x="646" y="2310"/>
                        <a:pt x="742" y="2342"/>
                      </a:cubicBezTo>
                      <a:cubicBezTo>
                        <a:pt x="844" y="2376"/>
                        <a:pt x="950" y="2393"/>
                        <a:pt x="1058" y="2393"/>
                      </a:cubicBezTo>
                      <a:cubicBezTo>
                        <a:pt x="1166" y="2393"/>
                        <a:pt x="1271" y="2376"/>
                        <a:pt x="1374" y="2342"/>
                      </a:cubicBezTo>
                      <a:cubicBezTo>
                        <a:pt x="1565" y="2277"/>
                        <a:pt x="1718" y="2131"/>
                        <a:pt x="1793" y="1944"/>
                      </a:cubicBezTo>
                      <a:cubicBezTo>
                        <a:pt x="1838" y="1835"/>
                        <a:pt x="1858" y="1718"/>
                        <a:pt x="1856" y="1601"/>
                      </a:cubicBezTo>
                      <a:lnTo>
                        <a:pt x="1856" y="132"/>
                      </a:lnTo>
                      <a:lnTo>
                        <a:pt x="2117" y="132"/>
                      </a:lnTo>
                      <a:lnTo>
                        <a:pt x="2117" y="1"/>
                      </a:lnTo>
                      <a:lnTo>
                        <a:pt x="1437" y="1"/>
                      </a:lnTo>
                      <a:lnTo>
                        <a:pt x="1437" y="132"/>
                      </a:lnTo>
                      <a:lnTo>
                        <a:pt x="1717" y="132"/>
                      </a:lnTo>
                      <a:lnTo>
                        <a:pt x="1717" y="1592"/>
                      </a:lnTo>
                      <a:cubicBezTo>
                        <a:pt x="1720" y="1690"/>
                        <a:pt x="1703" y="1787"/>
                        <a:pt x="1667" y="1878"/>
                      </a:cubicBezTo>
                      <a:cubicBezTo>
                        <a:pt x="1636" y="1956"/>
                        <a:pt x="1588" y="2027"/>
                        <a:pt x="1528" y="2086"/>
                      </a:cubicBezTo>
                      <a:cubicBezTo>
                        <a:pt x="1469" y="2145"/>
                        <a:pt x="1397" y="2190"/>
                        <a:pt x="1319" y="2217"/>
                      </a:cubicBezTo>
                      <a:cubicBezTo>
                        <a:pt x="1233" y="2247"/>
                        <a:pt x="1144" y="2261"/>
                        <a:pt x="1055" y="2261"/>
                      </a:cubicBezTo>
                      <a:cubicBezTo>
                        <a:pt x="966" y="2261"/>
                        <a:pt x="877" y="2247"/>
                        <a:pt x="792" y="2217"/>
                      </a:cubicBezTo>
                      <a:cubicBezTo>
                        <a:pt x="713" y="2190"/>
                        <a:pt x="643" y="2146"/>
                        <a:pt x="586" y="2086"/>
                      </a:cubicBezTo>
                      <a:cubicBezTo>
                        <a:pt x="526" y="2028"/>
                        <a:pt x="479" y="1956"/>
                        <a:pt x="449" y="1878"/>
                      </a:cubicBezTo>
                      <a:cubicBezTo>
                        <a:pt x="415" y="1787"/>
                        <a:pt x="398" y="1690"/>
                        <a:pt x="400" y="1592"/>
                      </a:cubicBezTo>
                      <a:lnTo>
                        <a:pt x="400" y="132"/>
                      </a:lnTo>
                      <a:lnTo>
                        <a:pt x="680" y="132"/>
                      </a:lnTo>
                      <a:lnTo>
                        <a:pt x="6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7"/>
                <p:cNvSpPr/>
                <p:nvPr/>
              </p:nvSpPr>
              <p:spPr>
                <a:xfrm>
                  <a:off x="3436525" y="6506625"/>
                  <a:ext cx="42375" cy="59150"/>
                </a:xfrm>
                <a:custGeom>
                  <a:avLst/>
                  <a:gdLst/>
                  <a:ahLst/>
                  <a:cxnLst/>
                  <a:rect l="l" t="t" r="r" b="b"/>
                  <a:pathLst>
                    <a:path w="1695" h="2366" extrusionOk="0">
                      <a:moveTo>
                        <a:pt x="1" y="1"/>
                      </a:moveTo>
                      <a:lnTo>
                        <a:pt x="1" y="132"/>
                      </a:lnTo>
                      <a:lnTo>
                        <a:pt x="244" y="132"/>
                      </a:lnTo>
                      <a:lnTo>
                        <a:pt x="244" y="2233"/>
                      </a:lnTo>
                      <a:lnTo>
                        <a:pt x="1" y="2233"/>
                      </a:lnTo>
                      <a:lnTo>
                        <a:pt x="1" y="2366"/>
                      </a:lnTo>
                      <a:lnTo>
                        <a:pt x="1694" y="2365"/>
                      </a:lnTo>
                      <a:lnTo>
                        <a:pt x="1694" y="1845"/>
                      </a:lnTo>
                      <a:lnTo>
                        <a:pt x="1562" y="1845"/>
                      </a:lnTo>
                      <a:lnTo>
                        <a:pt x="1562" y="2233"/>
                      </a:lnTo>
                      <a:lnTo>
                        <a:pt x="382" y="2233"/>
                      </a:lnTo>
                      <a:lnTo>
                        <a:pt x="382" y="1240"/>
                      </a:lnTo>
                      <a:lnTo>
                        <a:pt x="1514" y="1240"/>
                      </a:lnTo>
                      <a:lnTo>
                        <a:pt x="1514" y="1105"/>
                      </a:lnTo>
                      <a:lnTo>
                        <a:pt x="382" y="1105"/>
                      </a:lnTo>
                      <a:lnTo>
                        <a:pt x="382" y="132"/>
                      </a:lnTo>
                      <a:lnTo>
                        <a:pt x="1514" y="132"/>
                      </a:lnTo>
                      <a:lnTo>
                        <a:pt x="1514" y="520"/>
                      </a:lnTo>
                      <a:lnTo>
                        <a:pt x="1645" y="520"/>
                      </a:lnTo>
                      <a:lnTo>
                        <a:pt x="1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7"/>
                <p:cNvSpPr/>
                <p:nvPr/>
              </p:nvSpPr>
              <p:spPr>
                <a:xfrm>
                  <a:off x="3484775" y="6506625"/>
                  <a:ext cx="38575" cy="59150"/>
                </a:xfrm>
                <a:custGeom>
                  <a:avLst/>
                  <a:gdLst/>
                  <a:ahLst/>
                  <a:cxnLst/>
                  <a:rect l="l" t="t" r="r" b="b"/>
                  <a:pathLst>
                    <a:path w="1543" h="2366" extrusionOk="0">
                      <a:moveTo>
                        <a:pt x="789" y="132"/>
                      </a:moveTo>
                      <a:cubicBezTo>
                        <a:pt x="857" y="132"/>
                        <a:pt x="924" y="141"/>
                        <a:pt x="989" y="159"/>
                      </a:cubicBezTo>
                      <a:cubicBezTo>
                        <a:pt x="1051" y="175"/>
                        <a:pt x="1107" y="202"/>
                        <a:pt x="1158" y="240"/>
                      </a:cubicBezTo>
                      <a:cubicBezTo>
                        <a:pt x="1209" y="277"/>
                        <a:pt x="1248" y="327"/>
                        <a:pt x="1273" y="385"/>
                      </a:cubicBezTo>
                      <a:cubicBezTo>
                        <a:pt x="1301" y="454"/>
                        <a:pt x="1316" y="528"/>
                        <a:pt x="1314" y="602"/>
                      </a:cubicBezTo>
                      <a:cubicBezTo>
                        <a:pt x="1314" y="755"/>
                        <a:pt x="1266" y="879"/>
                        <a:pt x="1173" y="972"/>
                      </a:cubicBezTo>
                      <a:cubicBezTo>
                        <a:pt x="1080" y="1065"/>
                        <a:pt x="953" y="1112"/>
                        <a:pt x="791" y="1112"/>
                      </a:cubicBezTo>
                      <a:lnTo>
                        <a:pt x="345" y="1112"/>
                      </a:lnTo>
                      <a:lnTo>
                        <a:pt x="345" y="132"/>
                      </a:lnTo>
                      <a:lnTo>
                        <a:pt x="777" y="132"/>
                      </a:lnTo>
                      <a:cubicBezTo>
                        <a:pt x="781" y="132"/>
                        <a:pt x="785" y="132"/>
                        <a:pt x="789" y="132"/>
                      </a:cubicBezTo>
                      <a:close/>
                      <a:moveTo>
                        <a:pt x="736" y="1244"/>
                      </a:moveTo>
                      <a:cubicBezTo>
                        <a:pt x="820" y="1244"/>
                        <a:pt x="904" y="1254"/>
                        <a:pt x="985" y="1274"/>
                      </a:cubicBezTo>
                      <a:cubicBezTo>
                        <a:pt x="1061" y="1293"/>
                        <a:pt x="1133" y="1323"/>
                        <a:pt x="1199" y="1365"/>
                      </a:cubicBezTo>
                      <a:cubicBezTo>
                        <a:pt x="1261" y="1406"/>
                        <a:pt x="1310" y="1459"/>
                        <a:pt x="1347" y="1523"/>
                      </a:cubicBezTo>
                      <a:cubicBezTo>
                        <a:pt x="1385" y="1591"/>
                        <a:pt x="1405" y="1668"/>
                        <a:pt x="1402" y="1748"/>
                      </a:cubicBezTo>
                      <a:cubicBezTo>
                        <a:pt x="1403" y="1820"/>
                        <a:pt x="1388" y="1893"/>
                        <a:pt x="1354" y="1959"/>
                      </a:cubicBezTo>
                      <a:cubicBezTo>
                        <a:pt x="1321" y="2018"/>
                        <a:pt x="1276" y="2069"/>
                        <a:pt x="1223" y="2108"/>
                      </a:cubicBezTo>
                      <a:cubicBezTo>
                        <a:pt x="1165" y="2152"/>
                        <a:pt x="1099" y="2184"/>
                        <a:pt x="1029" y="2204"/>
                      </a:cubicBezTo>
                      <a:cubicBezTo>
                        <a:pt x="956" y="2223"/>
                        <a:pt x="882" y="2233"/>
                        <a:pt x="806" y="2233"/>
                      </a:cubicBezTo>
                      <a:cubicBezTo>
                        <a:pt x="802" y="2233"/>
                        <a:pt x="798" y="2233"/>
                        <a:pt x="794" y="2233"/>
                      </a:cubicBezTo>
                      <a:lnTo>
                        <a:pt x="345" y="2233"/>
                      </a:lnTo>
                      <a:lnTo>
                        <a:pt x="345" y="1244"/>
                      </a:lnTo>
                      <a:close/>
                      <a:moveTo>
                        <a:pt x="760" y="0"/>
                      </a:moveTo>
                      <a:cubicBezTo>
                        <a:pt x="755" y="0"/>
                        <a:pt x="751" y="0"/>
                        <a:pt x="747" y="1"/>
                      </a:cubicBezTo>
                      <a:lnTo>
                        <a:pt x="0" y="1"/>
                      </a:lnTo>
                      <a:lnTo>
                        <a:pt x="0" y="132"/>
                      </a:lnTo>
                      <a:lnTo>
                        <a:pt x="207" y="132"/>
                      </a:lnTo>
                      <a:lnTo>
                        <a:pt x="207" y="2233"/>
                      </a:lnTo>
                      <a:lnTo>
                        <a:pt x="0" y="2233"/>
                      </a:lnTo>
                      <a:lnTo>
                        <a:pt x="0" y="2366"/>
                      </a:lnTo>
                      <a:lnTo>
                        <a:pt x="804" y="2366"/>
                      </a:lnTo>
                      <a:cubicBezTo>
                        <a:pt x="896" y="2366"/>
                        <a:pt x="989" y="2353"/>
                        <a:pt x="1078" y="2327"/>
                      </a:cubicBezTo>
                      <a:cubicBezTo>
                        <a:pt x="1163" y="2302"/>
                        <a:pt x="1243" y="2263"/>
                        <a:pt x="1315" y="2210"/>
                      </a:cubicBezTo>
                      <a:cubicBezTo>
                        <a:pt x="1382" y="2160"/>
                        <a:pt x="1439" y="2097"/>
                        <a:pt x="1478" y="2023"/>
                      </a:cubicBezTo>
                      <a:cubicBezTo>
                        <a:pt x="1521" y="1941"/>
                        <a:pt x="1543" y="1850"/>
                        <a:pt x="1541" y="1758"/>
                      </a:cubicBezTo>
                      <a:cubicBezTo>
                        <a:pt x="1542" y="1683"/>
                        <a:pt x="1528" y="1608"/>
                        <a:pt x="1500" y="1538"/>
                      </a:cubicBezTo>
                      <a:cubicBezTo>
                        <a:pt x="1474" y="1474"/>
                        <a:pt x="1436" y="1415"/>
                        <a:pt x="1389" y="1365"/>
                      </a:cubicBezTo>
                      <a:cubicBezTo>
                        <a:pt x="1341" y="1316"/>
                        <a:pt x="1285" y="1274"/>
                        <a:pt x="1224" y="1244"/>
                      </a:cubicBezTo>
                      <a:cubicBezTo>
                        <a:pt x="1164" y="1213"/>
                        <a:pt x="1101" y="1191"/>
                        <a:pt x="1034" y="1177"/>
                      </a:cubicBezTo>
                      <a:cubicBezTo>
                        <a:pt x="1177" y="1138"/>
                        <a:pt x="1281" y="1066"/>
                        <a:pt x="1350" y="960"/>
                      </a:cubicBezTo>
                      <a:cubicBezTo>
                        <a:pt x="1418" y="855"/>
                        <a:pt x="1453" y="731"/>
                        <a:pt x="1453" y="592"/>
                      </a:cubicBezTo>
                      <a:cubicBezTo>
                        <a:pt x="1453" y="488"/>
                        <a:pt x="1436" y="399"/>
                        <a:pt x="1402" y="323"/>
                      </a:cubicBezTo>
                      <a:cubicBezTo>
                        <a:pt x="1371" y="251"/>
                        <a:pt x="1322" y="188"/>
                        <a:pt x="1261" y="139"/>
                      </a:cubicBezTo>
                      <a:cubicBezTo>
                        <a:pt x="1192" y="89"/>
                        <a:pt x="1116" y="54"/>
                        <a:pt x="1036" y="35"/>
                      </a:cubicBezTo>
                      <a:cubicBezTo>
                        <a:pt x="945" y="12"/>
                        <a:pt x="853"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7"/>
                <p:cNvSpPr/>
                <p:nvPr/>
              </p:nvSpPr>
              <p:spPr>
                <a:xfrm>
                  <a:off x="3529200" y="6506625"/>
                  <a:ext cx="42425" cy="59150"/>
                </a:xfrm>
                <a:custGeom>
                  <a:avLst/>
                  <a:gdLst/>
                  <a:ahLst/>
                  <a:cxnLst/>
                  <a:rect l="l" t="t" r="r" b="b"/>
                  <a:pathLst>
                    <a:path w="1697" h="2366" extrusionOk="0">
                      <a:moveTo>
                        <a:pt x="700" y="131"/>
                      </a:moveTo>
                      <a:cubicBezTo>
                        <a:pt x="780" y="131"/>
                        <a:pt x="861" y="145"/>
                        <a:pt x="937" y="172"/>
                      </a:cubicBezTo>
                      <a:cubicBezTo>
                        <a:pt x="1005" y="197"/>
                        <a:pt x="1068" y="232"/>
                        <a:pt x="1125" y="277"/>
                      </a:cubicBezTo>
                      <a:cubicBezTo>
                        <a:pt x="1177" y="320"/>
                        <a:pt x="1220" y="373"/>
                        <a:pt x="1252" y="433"/>
                      </a:cubicBezTo>
                      <a:cubicBezTo>
                        <a:pt x="1283" y="491"/>
                        <a:pt x="1297" y="554"/>
                        <a:pt x="1297" y="619"/>
                      </a:cubicBezTo>
                      <a:cubicBezTo>
                        <a:pt x="1297" y="675"/>
                        <a:pt x="1288" y="733"/>
                        <a:pt x="1271" y="788"/>
                      </a:cubicBezTo>
                      <a:cubicBezTo>
                        <a:pt x="1252" y="847"/>
                        <a:pt x="1219" y="901"/>
                        <a:pt x="1176" y="947"/>
                      </a:cubicBezTo>
                      <a:cubicBezTo>
                        <a:pt x="1124" y="1001"/>
                        <a:pt x="1060" y="1044"/>
                        <a:pt x="990" y="1071"/>
                      </a:cubicBezTo>
                      <a:cubicBezTo>
                        <a:pt x="914" y="1103"/>
                        <a:pt x="815" y="1119"/>
                        <a:pt x="696" y="1119"/>
                      </a:cubicBezTo>
                      <a:lnTo>
                        <a:pt x="345" y="1119"/>
                      </a:lnTo>
                      <a:lnTo>
                        <a:pt x="346" y="131"/>
                      </a:lnTo>
                      <a:close/>
                      <a:moveTo>
                        <a:pt x="1" y="1"/>
                      </a:moveTo>
                      <a:lnTo>
                        <a:pt x="1" y="132"/>
                      </a:lnTo>
                      <a:lnTo>
                        <a:pt x="206" y="132"/>
                      </a:lnTo>
                      <a:lnTo>
                        <a:pt x="206" y="2233"/>
                      </a:lnTo>
                      <a:lnTo>
                        <a:pt x="1" y="2233"/>
                      </a:lnTo>
                      <a:lnTo>
                        <a:pt x="1" y="2366"/>
                      </a:lnTo>
                      <a:lnTo>
                        <a:pt x="679" y="2366"/>
                      </a:lnTo>
                      <a:lnTo>
                        <a:pt x="679" y="2233"/>
                      </a:lnTo>
                      <a:lnTo>
                        <a:pt x="346" y="2233"/>
                      </a:lnTo>
                      <a:lnTo>
                        <a:pt x="346" y="1251"/>
                      </a:lnTo>
                      <a:lnTo>
                        <a:pt x="629" y="1251"/>
                      </a:lnTo>
                      <a:cubicBezTo>
                        <a:pt x="658" y="1251"/>
                        <a:pt x="685" y="1250"/>
                        <a:pt x="709" y="1248"/>
                      </a:cubicBezTo>
                      <a:cubicBezTo>
                        <a:pt x="731" y="1247"/>
                        <a:pt x="757" y="1246"/>
                        <a:pt x="785" y="1244"/>
                      </a:cubicBezTo>
                      <a:lnTo>
                        <a:pt x="1314" y="2366"/>
                      </a:lnTo>
                      <a:lnTo>
                        <a:pt x="1697" y="2366"/>
                      </a:lnTo>
                      <a:lnTo>
                        <a:pt x="1697" y="2233"/>
                      </a:lnTo>
                      <a:lnTo>
                        <a:pt x="1398" y="2233"/>
                      </a:lnTo>
                      <a:lnTo>
                        <a:pt x="929" y="1234"/>
                      </a:lnTo>
                      <a:cubicBezTo>
                        <a:pt x="1093" y="1200"/>
                        <a:pt x="1219" y="1129"/>
                        <a:pt x="1305" y="1021"/>
                      </a:cubicBezTo>
                      <a:cubicBezTo>
                        <a:pt x="1393" y="913"/>
                        <a:pt x="1436" y="779"/>
                        <a:pt x="1436" y="619"/>
                      </a:cubicBezTo>
                      <a:cubicBezTo>
                        <a:pt x="1436" y="509"/>
                        <a:pt x="1411" y="415"/>
                        <a:pt x="1362" y="335"/>
                      </a:cubicBezTo>
                      <a:cubicBezTo>
                        <a:pt x="1314" y="259"/>
                        <a:pt x="1253" y="193"/>
                        <a:pt x="1179" y="142"/>
                      </a:cubicBezTo>
                      <a:cubicBezTo>
                        <a:pt x="1108" y="92"/>
                        <a:pt x="1029" y="56"/>
                        <a:pt x="945" y="35"/>
                      </a:cubicBezTo>
                      <a:cubicBezTo>
                        <a:pt x="870" y="13"/>
                        <a:pt x="791" y="2"/>
                        <a:pt x="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7"/>
                <p:cNvSpPr/>
                <p:nvPr/>
              </p:nvSpPr>
              <p:spPr>
                <a:xfrm>
                  <a:off x="3577500" y="6503925"/>
                  <a:ext cx="62700" cy="61850"/>
                </a:xfrm>
                <a:custGeom>
                  <a:avLst/>
                  <a:gdLst/>
                  <a:ahLst/>
                  <a:cxnLst/>
                  <a:rect l="l" t="t" r="r" b="b"/>
                  <a:pathLst>
                    <a:path w="2508" h="2474" extrusionOk="0">
                      <a:moveTo>
                        <a:pt x="1254" y="308"/>
                      </a:moveTo>
                      <a:lnTo>
                        <a:pt x="1285" y="406"/>
                      </a:lnTo>
                      <a:lnTo>
                        <a:pt x="1673" y="1325"/>
                      </a:lnTo>
                      <a:lnTo>
                        <a:pt x="836" y="1325"/>
                      </a:lnTo>
                      <a:cubicBezTo>
                        <a:pt x="899" y="1174"/>
                        <a:pt x="964" y="1021"/>
                        <a:pt x="1030" y="866"/>
                      </a:cubicBezTo>
                      <a:cubicBezTo>
                        <a:pt x="1097" y="712"/>
                        <a:pt x="1160" y="559"/>
                        <a:pt x="1220" y="406"/>
                      </a:cubicBezTo>
                      <a:cubicBezTo>
                        <a:pt x="1227" y="388"/>
                        <a:pt x="1234" y="373"/>
                        <a:pt x="1239" y="358"/>
                      </a:cubicBezTo>
                      <a:cubicBezTo>
                        <a:pt x="1245" y="342"/>
                        <a:pt x="1251" y="325"/>
                        <a:pt x="1254" y="308"/>
                      </a:cubicBezTo>
                      <a:close/>
                      <a:moveTo>
                        <a:pt x="1253" y="1"/>
                      </a:moveTo>
                      <a:cubicBezTo>
                        <a:pt x="1090" y="394"/>
                        <a:pt x="924" y="785"/>
                        <a:pt x="757" y="1171"/>
                      </a:cubicBezTo>
                      <a:cubicBezTo>
                        <a:pt x="591" y="1557"/>
                        <a:pt x="425" y="1947"/>
                        <a:pt x="260" y="2341"/>
                      </a:cubicBezTo>
                      <a:lnTo>
                        <a:pt x="1" y="2341"/>
                      </a:lnTo>
                      <a:lnTo>
                        <a:pt x="1" y="2474"/>
                      </a:lnTo>
                      <a:lnTo>
                        <a:pt x="652" y="2474"/>
                      </a:lnTo>
                      <a:lnTo>
                        <a:pt x="652" y="2341"/>
                      </a:lnTo>
                      <a:lnTo>
                        <a:pt x="402" y="2341"/>
                      </a:lnTo>
                      <a:cubicBezTo>
                        <a:pt x="473" y="2179"/>
                        <a:pt x="535" y="2031"/>
                        <a:pt x="592" y="1899"/>
                      </a:cubicBezTo>
                      <a:cubicBezTo>
                        <a:pt x="647" y="1766"/>
                        <a:pt x="710" y="1618"/>
                        <a:pt x="778" y="1456"/>
                      </a:cubicBezTo>
                      <a:lnTo>
                        <a:pt x="1731" y="1456"/>
                      </a:lnTo>
                      <a:lnTo>
                        <a:pt x="1918" y="1899"/>
                      </a:lnTo>
                      <a:cubicBezTo>
                        <a:pt x="1979" y="2046"/>
                        <a:pt x="2043" y="2194"/>
                        <a:pt x="2105" y="2341"/>
                      </a:cubicBezTo>
                      <a:lnTo>
                        <a:pt x="1859" y="2341"/>
                      </a:lnTo>
                      <a:lnTo>
                        <a:pt x="1859" y="2474"/>
                      </a:lnTo>
                      <a:lnTo>
                        <a:pt x="2508" y="2474"/>
                      </a:lnTo>
                      <a:lnTo>
                        <a:pt x="2508" y="2341"/>
                      </a:lnTo>
                      <a:lnTo>
                        <a:pt x="2247" y="2341"/>
                      </a:lnTo>
                      <a:cubicBezTo>
                        <a:pt x="2080" y="1947"/>
                        <a:pt x="1914" y="1557"/>
                        <a:pt x="1749" y="1171"/>
                      </a:cubicBezTo>
                      <a:cubicBezTo>
                        <a:pt x="1583" y="785"/>
                        <a:pt x="1418" y="394"/>
                        <a:pt x="1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7"/>
                <p:cNvSpPr/>
                <p:nvPr/>
              </p:nvSpPr>
              <p:spPr>
                <a:xfrm>
                  <a:off x="3646100" y="6506600"/>
                  <a:ext cx="47525" cy="59175"/>
                </a:xfrm>
                <a:custGeom>
                  <a:avLst/>
                  <a:gdLst/>
                  <a:ahLst/>
                  <a:cxnLst/>
                  <a:rect l="l" t="t" r="r" b="b"/>
                  <a:pathLst>
                    <a:path w="1901" h="2367" extrusionOk="0">
                      <a:moveTo>
                        <a:pt x="719" y="133"/>
                      </a:moveTo>
                      <a:cubicBezTo>
                        <a:pt x="855" y="133"/>
                        <a:pt x="989" y="158"/>
                        <a:pt x="1117" y="208"/>
                      </a:cubicBezTo>
                      <a:cubicBezTo>
                        <a:pt x="1242" y="256"/>
                        <a:pt x="1355" y="326"/>
                        <a:pt x="1453" y="417"/>
                      </a:cubicBezTo>
                      <a:cubicBezTo>
                        <a:pt x="1552" y="511"/>
                        <a:pt x="1629" y="624"/>
                        <a:pt x="1681" y="750"/>
                      </a:cubicBezTo>
                      <a:cubicBezTo>
                        <a:pt x="1738" y="887"/>
                        <a:pt x="1766" y="1035"/>
                        <a:pt x="1764" y="1184"/>
                      </a:cubicBezTo>
                      <a:cubicBezTo>
                        <a:pt x="1765" y="1316"/>
                        <a:pt x="1741" y="1447"/>
                        <a:pt x="1694" y="1570"/>
                      </a:cubicBezTo>
                      <a:cubicBezTo>
                        <a:pt x="1649" y="1695"/>
                        <a:pt x="1579" y="1808"/>
                        <a:pt x="1487" y="1904"/>
                      </a:cubicBezTo>
                      <a:cubicBezTo>
                        <a:pt x="1388" y="2007"/>
                        <a:pt x="1269" y="2088"/>
                        <a:pt x="1137" y="2142"/>
                      </a:cubicBezTo>
                      <a:cubicBezTo>
                        <a:pt x="997" y="2201"/>
                        <a:pt x="832" y="2232"/>
                        <a:pt x="646" y="2232"/>
                      </a:cubicBezTo>
                      <a:lnTo>
                        <a:pt x="351" y="2232"/>
                      </a:lnTo>
                      <a:lnTo>
                        <a:pt x="351" y="133"/>
                      </a:lnTo>
                      <a:lnTo>
                        <a:pt x="710" y="133"/>
                      </a:lnTo>
                      <a:cubicBezTo>
                        <a:pt x="713" y="133"/>
                        <a:pt x="716" y="133"/>
                        <a:pt x="719" y="133"/>
                      </a:cubicBezTo>
                      <a:close/>
                      <a:moveTo>
                        <a:pt x="1" y="0"/>
                      </a:moveTo>
                      <a:lnTo>
                        <a:pt x="1" y="133"/>
                      </a:lnTo>
                      <a:lnTo>
                        <a:pt x="213" y="133"/>
                      </a:lnTo>
                      <a:lnTo>
                        <a:pt x="213" y="2232"/>
                      </a:lnTo>
                      <a:lnTo>
                        <a:pt x="1" y="2232"/>
                      </a:lnTo>
                      <a:lnTo>
                        <a:pt x="1" y="2367"/>
                      </a:lnTo>
                      <a:lnTo>
                        <a:pt x="594" y="2366"/>
                      </a:lnTo>
                      <a:cubicBezTo>
                        <a:pt x="833" y="2366"/>
                        <a:pt x="1035" y="2329"/>
                        <a:pt x="1201" y="2257"/>
                      </a:cubicBezTo>
                      <a:cubicBezTo>
                        <a:pt x="1367" y="2183"/>
                        <a:pt x="1502" y="2089"/>
                        <a:pt x="1605" y="1974"/>
                      </a:cubicBezTo>
                      <a:cubicBezTo>
                        <a:pt x="1706" y="1864"/>
                        <a:pt x="1782" y="1734"/>
                        <a:pt x="1829" y="1592"/>
                      </a:cubicBezTo>
                      <a:cubicBezTo>
                        <a:pt x="1874" y="1460"/>
                        <a:pt x="1898" y="1323"/>
                        <a:pt x="1899" y="1184"/>
                      </a:cubicBezTo>
                      <a:cubicBezTo>
                        <a:pt x="1901" y="1016"/>
                        <a:pt x="1869" y="849"/>
                        <a:pt x="1805" y="694"/>
                      </a:cubicBezTo>
                      <a:cubicBezTo>
                        <a:pt x="1688" y="410"/>
                        <a:pt x="1456" y="189"/>
                        <a:pt x="1169" y="84"/>
                      </a:cubicBezTo>
                      <a:cubicBezTo>
                        <a:pt x="1022" y="28"/>
                        <a:pt x="866"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7"/>
                <p:cNvSpPr/>
                <p:nvPr/>
              </p:nvSpPr>
              <p:spPr>
                <a:xfrm>
                  <a:off x="3699475" y="6503925"/>
                  <a:ext cx="62675" cy="61850"/>
                </a:xfrm>
                <a:custGeom>
                  <a:avLst/>
                  <a:gdLst/>
                  <a:ahLst/>
                  <a:cxnLst/>
                  <a:rect l="l" t="t" r="r" b="b"/>
                  <a:pathLst>
                    <a:path w="2507" h="2474" extrusionOk="0">
                      <a:moveTo>
                        <a:pt x="1254" y="308"/>
                      </a:moveTo>
                      <a:lnTo>
                        <a:pt x="1285" y="406"/>
                      </a:lnTo>
                      <a:lnTo>
                        <a:pt x="1673" y="1325"/>
                      </a:lnTo>
                      <a:lnTo>
                        <a:pt x="836" y="1325"/>
                      </a:lnTo>
                      <a:cubicBezTo>
                        <a:pt x="898" y="1174"/>
                        <a:pt x="964" y="1021"/>
                        <a:pt x="1030" y="866"/>
                      </a:cubicBezTo>
                      <a:cubicBezTo>
                        <a:pt x="1095" y="712"/>
                        <a:pt x="1159" y="559"/>
                        <a:pt x="1220" y="406"/>
                      </a:cubicBezTo>
                      <a:cubicBezTo>
                        <a:pt x="1227" y="388"/>
                        <a:pt x="1234" y="373"/>
                        <a:pt x="1240" y="358"/>
                      </a:cubicBezTo>
                      <a:cubicBezTo>
                        <a:pt x="1245" y="342"/>
                        <a:pt x="1251" y="325"/>
                        <a:pt x="1254" y="308"/>
                      </a:cubicBezTo>
                      <a:close/>
                      <a:moveTo>
                        <a:pt x="1253" y="1"/>
                      </a:moveTo>
                      <a:cubicBezTo>
                        <a:pt x="1089" y="394"/>
                        <a:pt x="924" y="785"/>
                        <a:pt x="757" y="1171"/>
                      </a:cubicBezTo>
                      <a:cubicBezTo>
                        <a:pt x="591" y="1557"/>
                        <a:pt x="425" y="1947"/>
                        <a:pt x="261" y="2341"/>
                      </a:cubicBezTo>
                      <a:lnTo>
                        <a:pt x="1" y="2341"/>
                      </a:lnTo>
                      <a:lnTo>
                        <a:pt x="1" y="2474"/>
                      </a:lnTo>
                      <a:lnTo>
                        <a:pt x="652" y="2474"/>
                      </a:lnTo>
                      <a:lnTo>
                        <a:pt x="652" y="2341"/>
                      </a:lnTo>
                      <a:lnTo>
                        <a:pt x="402" y="2341"/>
                      </a:lnTo>
                      <a:cubicBezTo>
                        <a:pt x="472" y="2179"/>
                        <a:pt x="535" y="2031"/>
                        <a:pt x="592" y="1899"/>
                      </a:cubicBezTo>
                      <a:cubicBezTo>
                        <a:pt x="647" y="1766"/>
                        <a:pt x="710" y="1618"/>
                        <a:pt x="777" y="1456"/>
                      </a:cubicBezTo>
                      <a:lnTo>
                        <a:pt x="1730" y="1456"/>
                      </a:lnTo>
                      <a:cubicBezTo>
                        <a:pt x="1793" y="1605"/>
                        <a:pt x="1856" y="1752"/>
                        <a:pt x="1918" y="1899"/>
                      </a:cubicBezTo>
                      <a:cubicBezTo>
                        <a:pt x="1979" y="2046"/>
                        <a:pt x="2042" y="2194"/>
                        <a:pt x="2105" y="2341"/>
                      </a:cubicBezTo>
                      <a:lnTo>
                        <a:pt x="1859" y="2341"/>
                      </a:lnTo>
                      <a:lnTo>
                        <a:pt x="1859" y="2474"/>
                      </a:lnTo>
                      <a:lnTo>
                        <a:pt x="2507" y="2474"/>
                      </a:lnTo>
                      <a:lnTo>
                        <a:pt x="2507" y="2341"/>
                      </a:lnTo>
                      <a:lnTo>
                        <a:pt x="2247" y="2341"/>
                      </a:lnTo>
                      <a:cubicBezTo>
                        <a:pt x="2080" y="1947"/>
                        <a:pt x="1914" y="1557"/>
                        <a:pt x="1749" y="1171"/>
                      </a:cubicBezTo>
                      <a:cubicBezTo>
                        <a:pt x="1583" y="785"/>
                        <a:pt x="1418" y="394"/>
                        <a:pt x="1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7"/>
                <p:cNvSpPr/>
                <p:nvPr/>
              </p:nvSpPr>
              <p:spPr>
                <a:xfrm>
                  <a:off x="3793400" y="6506600"/>
                  <a:ext cx="47550" cy="59175"/>
                </a:xfrm>
                <a:custGeom>
                  <a:avLst/>
                  <a:gdLst/>
                  <a:ahLst/>
                  <a:cxnLst/>
                  <a:rect l="l" t="t" r="r" b="b"/>
                  <a:pathLst>
                    <a:path w="1902" h="2367" extrusionOk="0">
                      <a:moveTo>
                        <a:pt x="719" y="133"/>
                      </a:moveTo>
                      <a:cubicBezTo>
                        <a:pt x="855" y="133"/>
                        <a:pt x="991" y="158"/>
                        <a:pt x="1117" y="208"/>
                      </a:cubicBezTo>
                      <a:cubicBezTo>
                        <a:pt x="1242" y="256"/>
                        <a:pt x="1355" y="326"/>
                        <a:pt x="1454" y="417"/>
                      </a:cubicBezTo>
                      <a:cubicBezTo>
                        <a:pt x="1552" y="511"/>
                        <a:pt x="1629" y="624"/>
                        <a:pt x="1682" y="750"/>
                      </a:cubicBezTo>
                      <a:cubicBezTo>
                        <a:pt x="1739" y="887"/>
                        <a:pt x="1767" y="1035"/>
                        <a:pt x="1765" y="1184"/>
                      </a:cubicBezTo>
                      <a:cubicBezTo>
                        <a:pt x="1765" y="1316"/>
                        <a:pt x="1741" y="1447"/>
                        <a:pt x="1696" y="1570"/>
                      </a:cubicBezTo>
                      <a:cubicBezTo>
                        <a:pt x="1649" y="1695"/>
                        <a:pt x="1579" y="1808"/>
                        <a:pt x="1487" y="1904"/>
                      </a:cubicBezTo>
                      <a:cubicBezTo>
                        <a:pt x="1389" y="2007"/>
                        <a:pt x="1270" y="2088"/>
                        <a:pt x="1138" y="2142"/>
                      </a:cubicBezTo>
                      <a:cubicBezTo>
                        <a:pt x="997" y="2201"/>
                        <a:pt x="834" y="2232"/>
                        <a:pt x="646" y="2232"/>
                      </a:cubicBezTo>
                      <a:lnTo>
                        <a:pt x="353" y="2232"/>
                      </a:lnTo>
                      <a:lnTo>
                        <a:pt x="353" y="133"/>
                      </a:lnTo>
                      <a:lnTo>
                        <a:pt x="710" y="133"/>
                      </a:lnTo>
                      <a:cubicBezTo>
                        <a:pt x="713" y="133"/>
                        <a:pt x="716" y="133"/>
                        <a:pt x="719" y="133"/>
                      </a:cubicBezTo>
                      <a:close/>
                      <a:moveTo>
                        <a:pt x="1" y="0"/>
                      </a:moveTo>
                      <a:lnTo>
                        <a:pt x="1" y="133"/>
                      </a:lnTo>
                      <a:lnTo>
                        <a:pt x="213" y="133"/>
                      </a:lnTo>
                      <a:lnTo>
                        <a:pt x="213" y="2232"/>
                      </a:lnTo>
                      <a:lnTo>
                        <a:pt x="1" y="2232"/>
                      </a:lnTo>
                      <a:lnTo>
                        <a:pt x="1" y="2367"/>
                      </a:lnTo>
                      <a:lnTo>
                        <a:pt x="595" y="2366"/>
                      </a:lnTo>
                      <a:cubicBezTo>
                        <a:pt x="834" y="2366"/>
                        <a:pt x="1037" y="2329"/>
                        <a:pt x="1201" y="2257"/>
                      </a:cubicBezTo>
                      <a:cubicBezTo>
                        <a:pt x="1367" y="2183"/>
                        <a:pt x="1501" y="2089"/>
                        <a:pt x="1605" y="1974"/>
                      </a:cubicBezTo>
                      <a:cubicBezTo>
                        <a:pt x="1706" y="1864"/>
                        <a:pt x="1782" y="1734"/>
                        <a:pt x="1830" y="1592"/>
                      </a:cubicBezTo>
                      <a:cubicBezTo>
                        <a:pt x="1875" y="1460"/>
                        <a:pt x="1898" y="1323"/>
                        <a:pt x="1899" y="1184"/>
                      </a:cubicBezTo>
                      <a:cubicBezTo>
                        <a:pt x="1901" y="1016"/>
                        <a:pt x="1869" y="849"/>
                        <a:pt x="1805" y="694"/>
                      </a:cubicBezTo>
                      <a:cubicBezTo>
                        <a:pt x="1688" y="410"/>
                        <a:pt x="1457" y="189"/>
                        <a:pt x="1169" y="84"/>
                      </a:cubicBezTo>
                      <a:cubicBezTo>
                        <a:pt x="1023" y="29"/>
                        <a:pt x="866"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7"/>
                <p:cNvSpPr/>
                <p:nvPr/>
              </p:nvSpPr>
              <p:spPr>
                <a:xfrm>
                  <a:off x="3846775" y="6506625"/>
                  <a:ext cx="42375" cy="59150"/>
                </a:xfrm>
                <a:custGeom>
                  <a:avLst/>
                  <a:gdLst/>
                  <a:ahLst/>
                  <a:cxnLst/>
                  <a:rect l="l" t="t" r="r" b="b"/>
                  <a:pathLst>
                    <a:path w="1695" h="2366" extrusionOk="0">
                      <a:moveTo>
                        <a:pt x="1" y="1"/>
                      </a:moveTo>
                      <a:lnTo>
                        <a:pt x="1" y="132"/>
                      </a:lnTo>
                      <a:lnTo>
                        <a:pt x="245" y="132"/>
                      </a:lnTo>
                      <a:lnTo>
                        <a:pt x="245" y="2233"/>
                      </a:lnTo>
                      <a:lnTo>
                        <a:pt x="1" y="2233"/>
                      </a:lnTo>
                      <a:lnTo>
                        <a:pt x="1" y="2366"/>
                      </a:lnTo>
                      <a:lnTo>
                        <a:pt x="1695" y="2365"/>
                      </a:lnTo>
                      <a:lnTo>
                        <a:pt x="1695" y="1845"/>
                      </a:lnTo>
                      <a:lnTo>
                        <a:pt x="1563" y="1845"/>
                      </a:lnTo>
                      <a:lnTo>
                        <a:pt x="1563" y="2233"/>
                      </a:lnTo>
                      <a:lnTo>
                        <a:pt x="382" y="2233"/>
                      </a:lnTo>
                      <a:lnTo>
                        <a:pt x="382" y="1240"/>
                      </a:lnTo>
                      <a:lnTo>
                        <a:pt x="1514" y="1240"/>
                      </a:lnTo>
                      <a:lnTo>
                        <a:pt x="1514" y="1105"/>
                      </a:lnTo>
                      <a:lnTo>
                        <a:pt x="382" y="1105"/>
                      </a:lnTo>
                      <a:lnTo>
                        <a:pt x="382" y="132"/>
                      </a:lnTo>
                      <a:lnTo>
                        <a:pt x="1514" y="132"/>
                      </a:lnTo>
                      <a:lnTo>
                        <a:pt x="1514" y="520"/>
                      </a:lnTo>
                      <a:lnTo>
                        <a:pt x="1646" y="520"/>
                      </a:lnTo>
                      <a:lnTo>
                        <a:pt x="1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7"/>
                <p:cNvSpPr/>
                <p:nvPr/>
              </p:nvSpPr>
              <p:spPr>
                <a:xfrm>
                  <a:off x="3305025" y="6607975"/>
                  <a:ext cx="42075" cy="59175"/>
                </a:xfrm>
                <a:custGeom>
                  <a:avLst/>
                  <a:gdLst/>
                  <a:ahLst/>
                  <a:cxnLst/>
                  <a:rect l="l" t="t" r="r" b="b"/>
                  <a:pathLst>
                    <a:path w="1683" h="2367" extrusionOk="0">
                      <a:moveTo>
                        <a:pt x="0" y="1"/>
                      </a:moveTo>
                      <a:lnTo>
                        <a:pt x="0" y="132"/>
                      </a:lnTo>
                      <a:lnTo>
                        <a:pt x="233" y="132"/>
                      </a:lnTo>
                      <a:lnTo>
                        <a:pt x="233" y="2235"/>
                      </a:lnTo>
                      <a:lnTo>
                        <a:pt x="0" y="2235"/>
                      </a:lnTo>
                      <a:lnTo>
                        <a:pt x="0" y="2366"/>
                      </a:lnTo>
                      <a:lnTo>
                        <a:pt x="1683" y="2366"/>
                      </a:lnTo>
                      <a:lnTo>
                        <a:pt x="1683" y="1845"/>
                      </a:lnTo>
                      <a:lnTo>
                        <a:pt x="1551" y="1845"/>
                      </a:lnTo>
                      <a:lnTo>
                        <a:pt x="1551" y="2235"/>
                      </a:lnTo>
                      <a:lnTo>
                        <a:pt x="372" y="2235"/>
                      </a:lnTo>
                      <a:lnTo>
                        <a:pt x="372" y="132"/>
                      </a:lnTo>
                      <a:lnTo>
                        <a:pt x="653" y="132"/>
                      </a:lnTo>
                      <a:lnTo>
                        <a:pt x="6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7"/>
                <p:cNvSpPr/>
                <p:nvPr/>
              </p:nvSpPr>
              <p:spPr>
                <a:xfrm>
                  <a:off x="3353000" y="6605300"/>
                  <a:ext cx="62675" cy="61850"/>
                </a:xfrm>
                <a:custGeom>
                  <a:avLst/>
                  <a:gdLst/>
                  <a:ahLst/>
                  <a:cxnLst/>
                  <a:rect l="l" t="t" r="r" b="b"/>
                  <a:pathLst>
                    <a:path w="2507" h="2474" extrusionOk="0">
                      <a:moveTo>
                        <a:pt x="1254" y="308"/>
                      </a:moveTo>
                      <a:lnTo>
                        <a:pt x="1285" y="405"/>
                      </a:lnTo>
                      <a:lnTo>
                        <a:pt x="1673" y="1324"/>
                      </a:lnTo>
                      <a:lnTo>
                        <a:pt x="836" y="1324"/>
                      </a:lnTo>
                      <a:cubicBezTo>
                        <a:pt x="898" y="1173"/>
                        <a:pt x="964" y="1021"/>
                        <a:pt x="1030" y="867"/>
                      </a:cubicBezTo>
                      <a:lnTo>
                        <a:pt x="1029" y="867"/>
                      </a:lnTo>
                      <a:cubicBezTo>
                        <a:pt x="1095" y="713"/>
                        <a:pt x="1159" y="558"/>
                        <a:pt x="1220" y="405"/>
                      </a:cubicBezTo>
                      <a:cubicBezTo>
                        <a:pt x="1227" y="387"/>
                        <a:pt x="1234" y="372"/>
                        <a:pt x="1240" y="357"/>
                      </a:cubicBezTo>
                      <a:cubicBezTo>
                        <a:pt x="1245" y="342"/>
                        <a:pt x="1251" y="325"/>
                        <a:pt x="1254" y="308"/>
                      </a:cubicBezTo>
                      <a:close/>
                      <a:moveTo>
                        <a:pt x="1253" y="0"/>
                      </a:moveTo>
                      <a:cubicBezTo>
                        <a:pt x="1089" y="394"/>
                        <a:pt x="924" y="784"/>
                        <a:pt x="757" y="1171"/>
                      </a:cubicBezTo>
                      <a:cubicBezTo>
                        <a:pt x="591" y="1557"/>
                        <a:pt x="425" y="1947"/>
                        <a:pt x="261" y="2342"/>
                      </a:cubicBezTo>
                      <a:lnTo>
                        <a:pt x="1" y="2342"/>
                      </a:lnTo>
                      <a:lnTo>
                        <a:pt x="1" y="2473"/>
                      </a:lnTo>
                      <a:lnTo>
                        <a:pt x="653" y="2473"/>
                      </a:lnTo>
                      <a:lnTo>
                        <a:pt x="653" y="2342"/>
                      </a:lnTo>
                      <a:lnTo>
                        <a:pt x="402" y="2342"/>
                      </a:lnTo>
                      <a:cubicBezTo>
                        <a:pt x="472" y="2178"/>
                        <a:pt x="535" y="2031"/>
                        <a:pt x="592" y="1898"/>
                      </a:cubicBezTo>
                      <a:cubicBezTo>
                        <a:pt x="647" y="1765"/>
                        <a:pt x="710" y="1618"/>
                        <a:pt x="777" y="1456"/>
                      </a:cubicBezTo>
                      <a:lnTo>
                        <a:pt x="1730" y="1456"/>
                      </a:lnTo>
                      <a:lnTo>
                        <a:pt x="1918" y="1898"/>
                      </a:lnTo>
                      <a:cubicBezTo>
                        <a:pt x="1979" y="2045"/>
                        <a:pt x="2042" y="2193"/>
                        <a:pt x="2105" y="2342"/>
                      </a:cubicBezTo>
                      <a:lnTo>
                        <a:pt x="1859" y="2342"/>
                      </a:lnTo>
                      <a:lnTo>
                        <a:pt x="1859" y="2473"/>
                      </a:lnTo>
                      <a:lnTo>
                        <a:pt x="2507" y="2473"/>
                      </a:lnTo>
                      <a:lnTo>
                        <a:pt x="2507" y="2342"/>
                      </a:lnTo>
                      <a:lnTo>
                        <a:pt x="2247" y="2342"/>
                      </a:lnTo>
                      <a:cubicBezTo>
                        <a:pt x="2080" y="1947"/>
                        <a:pt x="1914" y="1557"/>
                        <a:pt x="1749" y="1171"/>
                      </a:cubicBezTo>
                      <a:cubicBezTo>
                        <a:pt x="1583" y="784"/>
                        <a:pt x="1418" y="394"/>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7"/>
                <p:cNvSpPr/>
                <p:nvPr/>
              </p:nvSpPr>
              <p:spPr>
                <a:xfrm>
                  <a:off x="3421675" y="6607650"/>
                  <a:ext cx="35375" cy="60175"/>
                </a:xfrm>
                <a:custGeom>
                  <a:avLst/>
                  <a:gdLst/>
                  <a:ahLst/>
                  <a:cxnLst/>
                  <a:rect l="l" t="t" r="r" b="b"/>
                  <a:pathLst>
                    <a:path w="1415" h="2407" extrusionOk="0">
                      <a:moveTo>
                        <a:pt x="693" y="0"/>
                      </a:moveTo>
                      <a:cubicBezTo>
                        <a:pt x="581" y="0"/>
                        <a:pt x="486" y="18"/>
                        <a:pt x="406" y="56"/>
                      </a:cubicBezTo>
                      <a:cubicBezTo>
                        <a:pt x="331" y="90"/>
                        <a:pt x="266" y="140"/>
                        <a:pt x="213" y="203"/>
                      </a:cubicBezTo>
                      <a:cubicBezTo>
                        <a:pt x="165" y="263"/>
                        <a:pt x="128" y="333"/>
                        <a:pt x="107" y="408"/>
                      </a:cubicBezTo>
                      <a:cubicBezTo>
                        <a:pt x="86" y="480"/>
                        <a:pt x="77" y="556"/>
                        <a:pt x="78" y="632"/>
                      </a:cubicBezTo>
                      <a:cubicBezTo>
                        <a:pt x="83" y="742"/>
                        <a:pt x="108" y="830"/>
                        <a:pt x="153" y="895"/>
                      </a:cubicBezTo>
                      <a:cubicBezTo>
                        <a:pt x="198" y="961"/>
                        <a:pt x="257" y="1014"/>
                        <a:pt x="326" y="1054"/>
                      </a:cubicBezTo>
                      <a:cubicBezTo>
                        <a:pt x="397" y="1094"/>
                        <a:pt x="472" y="1126"/>
                        <a:pt x="550" y="1149"/>
                      </a:cubicBezTo>
                      <a:cubicBezTo>
                        <a:pt x="632" y="1173"/>
                        <a:pt x="713" y="1198"/>
                        <a:pt x="791" y="1223"/>
                      </a:cubicBezTo>
                      <a:cubicBezTo>
                        <a:pt x="859" y="1248"/>
                        <a:pt x="922" y="1273"/>
                        <a:pt x="983" y="1299"/>
                      </a:cubicBezTo>
                      <a:cubicBezTo>
                        <a:pt x="1040" y="1324"/>
                        <a:pt x="1094" y="1360"/>
                        <a:pt x="1139" y="1406"/>
                      </a:cubicBezTo>
                      <a:cubicBezTo>
                        <a:pt x="1183" y="1446"/>
                        <a:pt x="1217" y="1495"/>
                        <a:pt x="1239" y="1551"/>
                      </a:cubicBezTo>
                      <a:cubicBezTo>
                        <a:pt x="1264" y="1617"/>
                        <a:pt x="1275" y="1687"/>
                        <a:pt x="1274" y="1757"/>
                      </a:cubicBezTo>
                      <a:cubicBezTo>
                        <a:pt x="1275" y="1831"/>
                        <a:pt x="1257" y="1905"/>
                        <a:pt x="1223" y="1972"/>
                      </a:cubicBezTo>
                      <a:cubicBezTo>
                        <a:pt x="1191" y="2034"/>
                        <a:pt x="1147" y="2090"/>
                        <a:pt x="1095" y="2135"/>
                      </a:cubicBezTo>
                      <a:cubicBezTo>
                        <a:pt x="1037" y="2178"/>
                        <a:pt x="973" y="2214"/>
                        <a:pt x="905" y="2237"/>
                      </a:cubicBezTo>
                      <a:cubicBezTo>
                        <a:pt x="838" y="2260"/>
                        <a:pt x="766" y="2274"/>
                        <a:pt x="695" y="2274"/>
                      </a:cubicBezTo>
                      <a:cubicBezTo>
                        <a:pt x="692" y="2274"/>
                        <a:pt x="689" y="2274"/>
                        <a:pt x="686" y="2274"/>
                      </a:cubicBezTo>
                      <a:cubicBezTo>
                        <a:pt x="559" y="2274"/>
                        <a:pt x="452" y="2253"/>
                        <a:pt x="362" y="2214"/>
                      </a:cubicBezTo>
                      <a:cubicBezTo>
                        <a:pt x="278" y="2177"/>
                        <a:pt x="202" y="2128"/>
                        <a:pt x="135" y="2068"/>
                      </a:cubicBezTo>
                      <a:lnTo>
                        <a:pt x="135" y="1764"/>
                      </a:lnTo>
                      <a:lnTo>
                        <a:pt x="0" y="1764"/>
                      </a:lnTo>
                      <a:lnTo>
                        <a:pt x="0" y="2125"/>
                      </a:lnTo>
                      <a:cubicBezTo>
                        <a:pt x="30" y="2160"/>
                        <a:pt x="64" y="2191"/>
                        <a:pt x="101" y="2218"/>
                      </a:cubicBezTo>
                      <a:cubicBezTo>
                        <a:pt x="149" y="2254"/>
                        <a:pt x="202" y="2284"/>
                        <a:pt x="257" y="2308"/>
                      </a:cubicBezTo>
                      <a:cubicBezTo>
                        <a:pt x="320" y="2339"/>
                        <a:pt x="386" y="2363"/>
                        <a:pt x="455" y="2379"/>
                      </a:cubicBezTo>
                      <a:cubicBezTo>
                        <a:pt x="534" y="2397"/>
                        <a:pt x="617" y="2406"/>
                        <a:pt x="700" y="2406"/>
                      </a:cubicBezTo>
                      <a:cubicBezTo>
                        <a:pt x="794" y="2406"/>
                        <a:pt x="887" y="2390"/>
                        <a:pt x="977" y="2361"/>
                      </a:cubicBezTo>
                      <a:cubicBezTo>
                        <a:pt x="1062" y="2331"/>
                        <a:pt x="1140" y="2286"/>
                        <a:pt x="1208" y="2226"/>
                      </a:cubicBezTo>
                      <a:cubicBezTo>
                        <a:pt x="1272" y="2169"/>
                        <a:pt x="1323" y="2099"/>
                        <a:pt x="1358" y="2021"/>
                      </a:cubicBezTo>
                      <a:cubicBezTo>
                        <a:pt x="1397" y="1936"/>
                        <a:pt x="1415" y="1843"/>
                        <a:pt x="1414" y="1750"/>
                      </a:cubicBezTo>
                      <a:cubicBezTo>
                        <a:pt x="1411" y="1594"/>
                        <a:pt x="1380" y="1474"/>
                        <a:pt x="1318" y="1389"/>
                      </a:cubicBezTo>
                      <a:cubicBezTo>
                        <a:pt x="1258" y="1305"/>
                        <a:pt x="1179" y="1236"/>
                        <a:pt x="1087" y="1189"/>
                      </a:cubicBezTo>
                      <a:cubicBezTo>
                        <a:pt x="987" y="1141"/>
                        <a:pt x="884" y="1104"/>
                        <a:pt x="777" y="1078"/>
                      </a:cubicBezTo>
                      <a:cubicBezTo>
                        <a:pt x="675" y="1053"/>
                        <a:pt x="576" y="1019"/>
                        <a:pt x="481" y="976"/>
                      </a:cubicBezTo>
                      <a:cubicBezTo>
                        <a:pt x="410" y="946"/>
                        <a:pt x="345" y="900"/>
                        <a:pt x="292" y="843"/>
                      </a:cubicBezTo>
                      <a:cubicBezTo>
                        <a:pt x="243" y="788"/>
                        <a:pt x="218" y="709"/>
                        <a:pt x="218" y="608"/>
                      </a:cubicBezTo>
                      <a:cubicBezTo>
                        <a:pt x="218" y="548"/>
                        <a:pt x="227" y="489"/>
                        <a:pt x="246" y="432"/>
                      </a:cubicBezTo>
                      <a:cubicBezTo>
                        <a:pt x="266" y="377"/>
                        <a:pt x="294" y="325"/>
                        <a:pt x="333" y="280"/>
                      </a:cubicBezTo>
                      <a:cubicBezTo>
                        <a:pt x="373" y="234"/>
                        <a:pt x="423" y="197"/>
                        <a:pt x="480" y="172"/>
                      </a:cubicBezTo>
                      <a:cubicBezTo>
                        <a:pt x="541" y="145"/>
                        <a:pt x="608" y="132"/>
                        <a:pt x="675" y="132"/>
                      </a:cubicBezTo>
                      <a:cubicBezTo>
                        <a:pt x="681" y="132"/>
                        <a:pt x="686" y="132"/>
                        <a:pt x="691" y="132"/>
                      </a:cubicBezTo>
                      <a:cubicBezTo>
                        <a:pt x="695" y="132"/>
                        <a:pt x="699" y="132"/>
                        <a:pt x="703" y="132"/>
                      </a:cubicBezTo>
                      <a:cubicBezTo>
                        <a:pt x="780" y="132"/>
                        <a:pt x="857" y="142"/>
                        <a:pt x="931" y="164"/>
                      </a:cubicBezTo>
                      <a:cubicBezTo>
                        <a:pt x="990" y="181"/>
                        <a:pt x="1046" y="206"/>
                        <a:pt x="1099" y="236"/>
                      </a:cubicBezTo>
                      <a:lnTo>
                        <a:pt x="1099" y="535"/>
                      </a:lnTo>
                      <a:lnTo>
                        <a:pt x="1234" y="535"/>
                      </a:lnTo>
                      <a:lnTo>
                        <a:pt x="1234" y="169"/>
                      </a:lnTo>
                      <a:cubicBezTo>
                        <a:pt x="1191" y="135"/>
                        <a:pt x="1146" y="107"/>
                        <a:pt x="1097" y="83"/>
                      </a:cubicBezTo>
                      <a:cubicBezTo>
                        <a:pt x="1053" y="60"/>
                        <a:pt x="1005" y="43"/>
                        <a:pt x="958" y="31"/>
                      </a:cubicBezTo>
                      <a:cubicBezTo>
                        <a:pt x="911" y="20"/>
                        <a:pt x="866" y="12"/>
                        <a:pt x="819" y="7"/>
                      </a:cubicBezTo>
                      <a:cubicBezTo>
                        <a:pt x="773" y="3"/>
                        <a:pt x="731" y="0"/>
                        <a:pt x="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7"/>
                <p:cNvSpPr/>
                <p:nvPr/>
              </p:nvSpPr>
              <p:spPr>
                <a:xfrm>
                  <a:off x="3487275" y="6607300"/>
                  <a:ext cx="45675" cy="60525"/>
                </a:xfrm>
                <a:custGeom>
                  <a:avLst/>
                  <a:gdLst/>
                  <a:ahLst/>
                  <a:cxnLst/>
                  <a:rect l="l" t="t" r="r" b="b"/>
                  <a:pathLst>
                    <a:path w="1827" h="2421" extrusionOk="0">
                      <a:moveTo>
                        <a:pt x="1218" y="1"/>
                      </a:moveTo>
                      <a:cubicBezTo>
                        <a:pt x="1214" y="1"/>
                        <a:pt x="1211" y="1"/>
                        <a:pt x="1207" y="1"/>
                      </a:cubicBezTo>
                      <a:cubicBezTo>
                        <a:pt x="1204" y="1"/>
                        <a:pt x="1202" y="1"/>
                        <a:pt x="1199" y="1"/>
                      </a:cubicBezTo>
                      <a:cubicBezTo>
                        <a:pt x="1041" y="1"/>
                        <a:pt x="884" y="34"/>
                        <a:pt x="737" y="97"/>
                      </a:cubicBezTo>
                      <a:cubicBezTo>
                        <a:pt x="596" y="158"/>
                        <a:pt x="466" y="246"/>
                        <a:pt x="356" y="356"/>
                      </a:cubicBezTo>
                      <a:cubicBezTo>
                        <a:pt x="245" y="467"/>
                        <a:pt x="157" y="597"/>
                        <a:pt x="96" y="743"/>
                      </a:cubicBezTo>
                      <a:cubicBezTo>
                        <a:pt x="33" y="891"/>
                        <a:pt x="0" y="1052"/>
                        <a:pt x="1" y="1213"/>
                      </a:cubicBezTo>
                      <a:cubicBezTo>
                        <a:pt x="0" y="1376"/>
                        <a:pt x="32" y="1536"/>
                        <a:pt x="96" y="1683"/>
                      </a:cubicBezTo>
                      <a:cubicBezTo>
                        <a:pt x="221" y="1971"/>
                        <a:pt x="450" y="2200"/>
                        <a:pt x="737" y="2325"/>
                      </a:cubicBezTo>
                      <a:cubicBezTo>
                        <a:pt x="884" y="2388"/>
                        <a:pt x="1041" y="2420"/>
                        <a:pt x="1199" y="2420"/>
                      </a:cubicBezTo>
                      <a:cubicBezTo>
                        <a:pt x="1202" y="2420"/>
                        <a:pt x="1204" y="2420"/>
                        <a:pt x="1207" y="2420"/>
                      </a:cubicBezTo>
                      <a:cubicBezTo>
                        <a:pt x="1318" y="2420"/>
                        <a:pt x="1427" y="2406"/>
                        <a:pt x="1534" y="2375"/>
                      </a:cubicBezTo>
                      <a:cubicBezTo>
                        <a:pt x="1635" y="2344"/>
                        <a:pt x="1731" y="2304"/>
                        <a:pt x="1822" y="2251"/>
                      </a:cubicBezTo>
                      <a:lnTo>
                        <a:pt x="1745" y="2139"/>
                      </a:lnTo>
                      <a:cubicBezTo>
                        <a:pt x="1663" y="2187"/>
                        <a:pt x="1576" y="2224"/>
                        <a:pt x="1486" y="2249"/>
                      </a:cubicBezTo>
                      <a:cubicBezTo>
                        <a:pt x="1397" y="2274"/>
                        <a:pt x="1304" y="2288"/>
                        <a:pt x="1211" y="2288"/>
                      </a:cubicBezTo>
                      <a:cubicBezTo>
                        <a:pt x="1208" y="2288"/>
                        <a:pt x="1204" y="2288"/>
                        <a:pt x="1200" y="2288"/>
                      </a:cubicBezTo>
                      <a:cubicBezTo>
                        <a:pt x="1198" y="2288"/>
                        <a:pt x="1195" y="2288"/>
                        <a:pt x="1192" y="2288"/>
                      </a:cubicBezTo>
                      <a:cubicBezTo>
                        <a:pt x="1053" y="2288"/>
                        <a:pt x="915" y="2258"/>
                        <a:pt x="788" y="2203"/>
                      </a:cubicBezTo>
                      <a:cubicBezTo>
                        <a:pt x="663" y="2147"/>
                        <a:pt x="549" y="2069"/>
                        <a:pt x="454" y="1971"/>
                      </a:cubicBezTo>
                      <a:cubicBezTo>
                        <a:pt x="252" y="1771"/>
                        <a:pt x="138" y="1500"/>
                        <a:pt x="140" y="1217"/>
                      </a:cubicBezTo>
                      <a:cubicBezTo>
                        <a:pt x="138" y="1073"/>
                        <a:pt x="168" y="930"/>
                        <a:pt x="225" y="797"/>
                      </a:cubicBezTo>
                      <a:cubicBezTo>
                        <a:pt x="278" y="669"/>
                        <a:pt x="356" y="552"/>
                        <a:pt x="454" y="453"/>
                      </a:cubicBezTo>
                      <a:cubicBezTo>
                        <a:pt x="550" y="355"/>
                        <a:pt x="666" y="275"/>
                        <a:pt x="792" y="218"/>
                      </a:cubicBezTo>
                      <a:cubicBezTo>
                        <a:pt x="920" y="162"/>
                        <a:pt x="1059" y="132"/>
                        <a:pt x="1200" y="132"/>
                      </a:cubicBezTo>
                      <a:cubicBezTo>
                        <a:pt x="1203" y="132"/>
                        <a:pt x="1205" y="132"/>
                        <a:pt x="1208" y="132"/>
                      </a:cubicBezTo>
                      <a:cubicBezTo>
                        <a:pt x="1292" y="132"/>
                        <a:pt x="1377" y="144"/>
                        <a:pt x="1459" y="165"/>
                      </a:cubicBezTo>
                      <a:cubicBezTo>
                        <a:pt x="1541" y="186"/>
                        <a:pt x="1620" y="216"/>
                        <a:pt x="1694" y="255"/>
                      </a:cubicBezTo>
                      <a:lnTo>
                        <a:pt x="1694" y="549"/>
                      </a:lnTo>
                      <a:lnTo>
                        <a:pt x="1826" y="549"/>
                      </a:lnTo>
                      <a:lnTo>
                        <a:pt x="1826" y="170"/>
                      </a:lnTo>
                      <a:cubicBezTo>
                        <a:pt x="1735" y="116"/>
                        <a:pt x="1636" y="73"/>
                        <a:pt x="1534" y="45"/>
                      </a:cubicBezTo>
                      <a:cubicBezTo>
                        <a:pt x="1431" y="16"/>
                        <a:pt x="1325" y="1"/>
                        <a:pt x="1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7"/>
                <p:cNvSpPr/>
                <p:nvPr/>
              </p:nvSpPr>
              <p:spPr>
                <a:xfrm>
                  <a:off x="3538800" y="6607300"/>
                  <a:ext cx="60550" cy="60525"/>
                </a:xfrm>
                <a:custGeom>
                  <a:avLst/>
                  <a:gdLst/>
                  <a:ahLst/>
                  <a:cxnLst/>
                  <a:rect l="l" t="t" r="r" b="b"/>
                  <a:pathLst>
                    <a:path w="2422" h="2421" extrusionOk="0">
                      <a:moveTo>
                        <a:pt x="1199" y="137"/>
                      </a:moveTo>
                      <a:cubicBezTo>
                        <a:pt x="1202" y="137"/>
                        <a:pt x="1205" y="137"/>
                        <a:pt x="1207" y="137"/>
                      </a:cubicBezTo>
                      <a:cubicBezTo>
                        <a:pt x="1210" y="137"/>
                        <a:pt x="1213" y="137"/>
                        <a:pt x="1215" y="137"/>
                      </a:cubicBezTo>
                      <a:cubicBezTo>
                        <a:pt x="1357" y="137"/>
                        <a:pt x="1497" y="166"/>
                        <a:pt x="1627" y="223"/>
                      </a:cubicBezTo>
                      <a:cubicBezTo>
                        <a:pt x="1754" y="277"/>
                        <a:pt x="1870" y="357"/>
                        <a:pt x="1968" y="454"/>
                      </a:cubicBezTo>
                      <a:cubicBezTo>
                        <a:pt x="2065" y="553"/>
                        <a:pt x="2143" y="670"/>
                        <a:pt x="2198" y="797"/>
                      </a:cubicBezTo>
                      <a:cubicBezTo>
                        <a:pt x="2254" y="929"/>
                        <a:pt x="2283" y="1072"/>
                        <a:pt x="2283" y="1214"/>
                      </a:cubicBezTo>
                      <a:cubicBezTo>
                        <a:pt x="2283" y="1359"/>
                        <a:pt x="2254" y="1500"/>
                        <a:pt x="2198" y="1633"/>
                      </a:cubicBezTo>
                      <a:cubicBezTo>
                        <a:pt x="2143" y="1760"/>
                        <a:pt x="2064" y="1875"/>
                        <a:pt x="1964" y="1971"/>
                      </a:cubicBezTo>
                      <a:cubicBezTo>
                        <a:pt x="1865" y="2070"/>
                        <a:pt x="1748" y="2148"/>
                        <a:pt x="1620" y="2204"/>
                      </a:cubicBezTo>
                      <a:cubicBezTo>
                        <a:pt x="1490" y="2259"/>
                        <a:pt x="1350" y="2289"/>
                        <a:pt x="1208" y="2289"/>
                      </a:cubicBezTo>
                      <a:cubicBezTo>
                        <a:pt x="1206" y="2289"/>
                        <a:pt x="1203" y="2289"/>
                        <a:pt x="1200" y="2289"/>
                      </a:cubicBezTo>
                      <a:cubicBezTo>
                        <a:pt x="1060" y="2289"/>
                        <a:pt x="920" y="2260"/>
                        <a:pt x="791" y="2204"/>
                      </a:cubicBezTo>
                      <a:cubicBezTo>
                        <a:pt x="664" y="2149"/>
                        <a:pt x="549" y="2070"/>
                        <a:pt x="454" y="1970"/>
                      </a:cubicBezTo>
                      <a:cubicBezTo>
                        <a:pt x="356" y="1875"/>
                        <a:pt x="278" y="1760"/>
                        <a:pt x="224" y="1634"/>
                      </a:cubicBezTo>
                      <a:cubicBezTo>
                        <a:pt x="167" y="1503"/>
                        <a:pt x="137" y="1360"/>
                        <a:pt x="139" y="1217"/>
                      </a:cubicBezTo>
                      <a:cubicBezTo>
                        <a:pt x="137" y="1073"/>
                        <a:pt x="167" y="930"/>
                        <a:pt x="224" y="798"/>
                      </a:cubicBezTo>
                      <a:cubicBezTo>
                        <a:pt x="278" y="670"/>
                        <a:pt x="356" y="553"/>
                        <a:pt x="454" y="453"/>
                      </a:cubicBezTo>
                      <a:cubicBezTo>
                        <a:pt x="552" y="356"/>
                        <a:pt x="666" y="277"/>
                        <a:pt x="793" y="222"/>
                      </a:cubicBezTo>
                      <a:cubicBezTo>
                        <a:pt x="921" y="165"/>
                        <a:pt x="1060" y="137"/>
                        <a:pt x="1199" y="137"/>
                      </a:cubicBezTo>
                      <a:close/>
                      <a:moveTo>
                        <a:pt x="1199" y="1"/>
                      </a:moveTo>
                      <a:cubicBezTo>
                        <a:pt x="1041" y="1"/>
                        <a:pt x="884" y="34"/>
                        <a:pt x="738" y="97"/>
                      </a:cubicBezTo>
                      <a:cubicBezTo>
                        <a:pt x="596" y="158"/>
                        <a:pt x="466" y="246"/>
                        <a:pt x="356" y="356"/>
                      </a:cubicBezTo>
                      <a:cubicBezTo>
                        <a:pt x="245" y="467"/>
                        <a:pt x="157" y="597"/>
                        <a:pt x="96" y="743"/>
                      </a:cubicBezTo>
                      <a:cubicBezTo>
                        <a:pt x="32" y="891"/>
                        <a:pt x="0" y="1052"/>
                        <a:pt x="1" y="1213"/>
                      </a:cubicBezTo>
                      <a:cubicBezTo>
                        <a:pt x="0" y="1376"/>
                        <a:pt x="32" y="1536"/>
                        <a:pt x="96" y="1683"/>
                      </a:cubicBezTo>
                      <a:cubicBezTo>
                        <a:pt x="221" y="1971"/>
                        <a:pt x="451" y="2200"/>
                        <a:pt x="738" y="2325"/>
                      </a:cubicBezTo>
                      <a:cubicBezTo>
                        <a:pt x="884" y="2388"/>
                        <a:pt x="1041" y="2420"/>
                        <a:pt x="1199" y="2420"/>
                      </a:cubicBezTo>
                      <a:cubicBezTo>
                        <a:pt x="1202" y="2420"/>
                        <a:pt x="1205" y="2420"/>
                        <a:pt x="1207" y="2420"/>
                      </a:cubicBezTo>
                      <a:cubicBezTo>
                        <a:pt x="1369" y="2420"/>
                        <a:pt x="1529" y="2389"/>
                        <a:pt x="1679" y="2325"/>
                      </a:cubicBezTo>
                      <a:cubicBezTo>
                        <a:pt x="1823" y="2264"/>
                        <a:pt x="1955" y="2176"/>
                        <a:pt x="2066" y="2065"/>
                      </a:cubicBezTo>
                      <a:cubicBezTo>
                        <a:pt x="2175" y="1955"/>
                        <a:pt x="2262" y="1826"/>
                        <a:pt x="2325" y="1683"/>
                      </a:cubicBezTo>
                      <a:cubicBezTo>
                        <a:pt x="2389" y="1536"/>
                        <a:pt x="2421" y="1376"/>
                        <a:pt x="2421" y="1213"/>
                      </a:cubicBezTo>
                      <a:cubicBezTo>
                        <a:pt x="2421" y="1051"/>
                        <a:pt x="2388" y="891"/>
                        <a:pt x="2325" y="743"/>
                      </a:cubicBezTo>
                      <a:cubicBezTo>
                        <a:pt x="2203" y="450"/>
                        <a:pt x="1971" y="218"/>
                        <a:pt x="1679" y="97"/>
                      </a:cubicBezTo>
                      <a:cubicBezTo>
                        <a:pt x="1533" y="34"/>
                        <a:pt x="1375" y="1"/>
                        <a:pt x="1215" y="1"/>
                      </a:cubicBezTo>
                      <a:cubicBezTo>
                        <a:pt x="1213" y="1"/>
                        <a:pt x="1210" y="1"/>
                        <a:pt x="1207" y="1"/>
                      </a:cubicBezTo>
                      <a:cubicBezTo>
                        <a:pt x="1205" y="1"/>
                        <a:pt x="1202" y="1"/>
                        <a:pt x="1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7"/>
                <p:cNvSpPr/>
                <p:nvPr/>
              </p:nvSpPr>
              <p:spPr>
                <a:xfrm>
                  <a:off x="3605200" y="6607975"/>
                  <a:ext cx="65575" cy="61850"/>
                </a:xfrm>
                <a:custGeom>
                  <a:avLst/>
                  <a:gdLst/>
                  <a:ahLst/>
                  <a:cxnLst/>
                  <a:rect l="l" t="t" r="r" b="b"/>
                  <a:pathLst>
                    <a:path w="2623" h="2474" extrusionOk="0">
                      <a:moveTo>
                        <a:pt x="1" y="1"/>
                      </a:moveTo>
                      <a:lnTo>
                        <a:pt x="1" y="132"/>
                      </a:lnTo>
                      <a:lnTo>
                        <a:pt x="274" y="132"/>
                      </a:lnTo>
                      <a:lnTo>
                        <a:pt x="274" y="2235"/>
                      </a:lnTo>
                      <a:lnTo>
                        <a:pt x="1" y="2235"/>
                      </a:lnTo>
                      <a:lnTo>
                        <a:pt x="1" y="2366"/>
                      </a:lnTo>
                      <a:lnTo>
                        <a:pt x="681" y="2366"/>
                      </a:lnTo>
                      <a:lnTo>
                        <a:pt x="681" y="2235"/>
                      </a:lnTo>
                      <a:lnTo>
                        <a:pt x="413" y="2235"/>
                      </a:lnTo>
                      <a:lnTo>
                        <a:pt x="413" y="332"/>
                      </a:lnTo>
                      <a:lnTo>
                        <a:pt x="407" y="235"/>
                      </a:lnTo>
                      <a:lnTo>
                        <a:pt x="467" y="312"/>
                      </a:lnTo>
                      <a:lnTo>
                        <a:pt x="2339" y="2474"/>
                      </a:lnTo>
                      <a:lnTo>
                        <a:pt x="2339" y="132"/>
                      </a:lnTo>
                      <a:lnTo>
                        <a:pt x="2623" y="132"/>
                      </a:lnTo>
                      <a:lnTo>
                        <a:pt x="2623" y="1"/>
                      </a:lnTo>
                      <a:lnTo>
                        <a:pt x="1944" y="1"/>
                      </a:lnTo>
                      <a:lnTo>
                        <a:pt x="1944" y="132"/>
                      </a:lnTo>
                      <a:lnTo>
                        <a:pt x="2201" y="132"/>
                      </a:lnTo>
                      <a:lnTo>
                        <a:pt x="2201" y="2055"/>
                      </a:lnTo>
                      <a:lnTo>
                        <a:pt x="2211" y="2163"/>
                      </a:lnTo>
                      <a:lnTo>
                        <a:pt x="2146" y="2076"/>
                      </a:lnTo>
                      <a:lnTo>
                        <a:pt x="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7"/>
                <p:cNvSpPr/>
                <p:nvPr/>
              </p:nvSpPr>
              <p:spPr>
                <a:xfrm>
                  <a:off x="3672575" y="6607300"/>
                  <a:ext cx="49725" cy="60525"/>
                </a:xfrm>
                <a:custGeom>
                  <a:avLst/>
                  <a:gdLst/>
                  <a:ahLst/>
                  <a:cxnLst/>
                  <a:rect l="l" t="t" r="r" b="b"/>
                  <a:pathLst>
                    <a:path w="1989" h="2421" extrusionOk="0">
                      <a:moveTo>
                        <a:pt x="1382" y="1"/>
                      </a:moveTo>
                      <a:cubicBezTo>
                        <a:pt x="1378" y="1"/>
                        <a:pt x="1374" y="1"/>
                        <a:pt x="1371" y="1"/>
                      </a:cubicBezTo>
                      <a:cubicBezTo>
                        <a:pt x="1368" y="1"/>
                        <a:pt x="1365" y="1"/>
                        <a:pt x="1363" y="1"/>
                      </a:cubicBezTo>
                      <a:cubicBezTo>
                        <a:pt x="1204" y="1"/>
                        <a:pt x="1047" y="34"/>
                        <a:pt x="901" y="97"/>
                      </a:cubicBezTo>
                      <a:cubicBezTo>
                        <a:pt x="759" y="158"/>
                        <a:pt x="629" y="246"/>
                        <a:pt x="519" y="356"/>
                      </a:cubicBezTo>
                      <a:cubicBezTo>
                        <a:pt x="409" y="467"/>
                        <a:pt x="320" y="597"/>
                        <a:pt x="259" y="743"/>
                      </a:cubicBezTo>
                      <a:cubicBezTo>
                        <a:pt x="0" y="1356"/>
                        <a:pt x="287" y="2064"/>
                        <a:pt x="901" y="2325"/>
                      </a:cubicBezTo>
                      <a:cubicBezTo>
                        <a:pt x="1047" y="2388"/>
                        <a:pt x="1204" y="2420"/>
                        <a:pt x="1363" y="2420"/>
                      </a:cubicBezTo>
                      <a:cubicBezTo>
                        <a:pt x="1365" y="2420"/>
                        <a:pt x="1368" y="2420"/>
                        <a:pt x="1371" y="2420"/>
                      </a:cubicBezTo>
                      <a:cubicBezTo>
                        <a:pt x="1481" y="2420"/>
                        <a:pt x="1591" y="2406"/>
                        <a:pt x="1697" y="2375"/>
                      </a:cubicBezTo>
                      <a:cubicBezTo>
                        <a:pt x="1797" y="2344"/>
                        <a:pt x="1894" y="2304"/>
                        <a:pt x="1985" y="2251"/>
                      </a:cubicBezTo>
                      <a:lnTo>
                        <a:pt x="1907" y="2139"/>
                      </a:lnTo>
                      <a:cubicBezTo>
                        <a:pt x="1825" y="2187"/>
                        <a:pt x="1739" y="2224"/>
                        <a:pt x="1648" y="2249"/>
                      </a:cubicBezTo>
                      <a:cubicBezTo>
                        <a:pt x="1559" y="2274"/>
                        <a:pt x="1468" y="2288"/>
                        <a:pt x="1375" y="2288"/>
                      </a:cubicBezTo>
                      <a:cubicBezTo>
                        <a:pt x="1371" y="2288"/>
                        <a:pt x="1367" y="2288"/>
                        <a:pt x="1364" y="2288"/>
                      </a:cubicBezTo>
                      <a:cubicBezTo>
                        <a:pt x="1361" y="2288"/>
                        <a:pt x="1358" y="2288"/>
                        <a:pt x="1356" y="2288"/>
                      </a:cubicBezTo>
                      <a:cubicBezTo>
                        <a:pt x="1216" y="2288"/>
                        <a:pt x="1079" y="2258"/>
                        <a:pt x="951" y="2203"/>
                      </a:cubicBezTo>
                      <a:cubicBezTo>
                        <a:pt x="826" y="2147"/>
                        <a:pt x="713" y="2069"/>
                        <a:pt x="616" y="1971"/>
                      </a:cubicBezTo>
                      <a:cubicBezTo>
                        <a:pt x="415" y="1771"/>
                        <a:pt x="302" y="1500"/>
                        <a:pt x="302" y="1217"/>
                      </a:cubicBezTo>
                      <a:cubicBezTo>
                        <a:pt x="302" y="1073"/>
                        <a:pt x="330" y="930"/>
                        <a:pt x="387" y="797"/>
                      </a:cubicBezTo>
                      <a:cubicBezTo>
                        <a:pt x="441" y="669"/>
                        <a:pt x="519" y="552"/>
                        <a:pt x="617" y="453"/>
                      </a:cubicBezTo>
                      <a:cubicBezTo>
                        <a:pt x="714" y="355"/>
                        <a:pt x="828" y="275"/>
                        <a:pt x="955" y="218"/>
                      </a:cubicBezTo>
                      <a:cubicBezTo>
                        <a:pt x="1083" y="162"/>
                        <a:pt x="1222" y="132"/>
                        <a:pt x="1363" y="132"/>
                      </a:cubicBezTo>
                      <a:cubicBezTo>
                        <a:pt x="1365" y="132"/>
                        <a:pt x="1368" y="132"/>
                        <a:pt x="1371" y="132"/>
                      </a:cubicBezTo>
                      <a:cubicBezTo>
                        <a:pt x="1456" y="132"/>
                        <a:pt x="1540" y="144"/>
                        <a:pt x="1622" y="165"/>
                      </a:cubicBezTo>
                      <a:cubicBezTo>
                        <a:pt x="1704" y="186"/>
                        <a:pt x="1782" y="216"/>
                        <a:pt x="1857" y="255"/>
                      </a:cubicBezTo>
                      <a:lnTo>
                        <a:pt x="1857" y="549"/>
                      </a:lnTo>
                      <a:lnTo>
                        <a:pt x="1989" y="549"/>
                      </a:lnTo>
                      <a:lnTo>
                        <a:pt x="1989" y="170"/>
                      </a:lnTo>
                      <a:cubicBezTo>
                        <a:pt x="1897" y="116"/>
                        <a:pt x="1799" y="74"/>
                        <a:pt x="1697" y="45"/>
                      </a:cubicBezTo>
                      <a:cubicBezTo>
                        <a:pt x="1594" y="16"/>
                        <a:pt x="1488"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7"/>
                <p:cNvSpPr/>
                <p:nvPr/>
              </p:nvSpPr>
              <p:spPr>
                <a:xfrm>
                  <a:off x="3728175" y="6607975"/>
                  <a:ext cx="56500" cy="59175"/>
                </a:xfrm>
                <a:custGeom>
                  <a:avLst/>
                  <a:gdLst/>
                  <a:ahLst/>
                  <a:cxnLst/>
                  <a:rect l="l" t="t" r="r" b="b"/>
                  <a:pathLst>
                    <a:path w="2260" h="2367" extrusionOk="0">
                      <a:moveTo>
                        <a:pt x="2" y="1"/>
                      </a:moveTo>
                      <a:lnTo>
                        <a:pt x="2" y="132"/>
                      </a:lnTo>
                      <a:lnTo>
                        <a:pt x="266" y="132"/>
                      </a:lnTo>
                      <a:lnTo>
                        <a:pt x="266" y="2235"/>
                      </a:lnTo>
                      <a:lnTo>
                        <a:pt x="1" y="2235"/>
                      </a:lnTo>
                      <a:lnTo>
                        <a:pt x="1" y="2366"/>
                      </a:lnTo>
                      <a:lnTo>
                        <a:pt x="680" y="2366"/>
                      </a:lnTo>
                      <a:lnTo>
                        <a:pt x="680" y="2235"/>
                      </a:lnTo>
                      <a:lnTo>
                        <a:pt x="403" y="2235"/>
                      </a:lnTo>
                      <a:lnTo>
                        <a:pt x="403" y="1242"/>
                      </a:lnTo>
                      <a:lnTo>
                        <a:pt x="1857" y="1242"/>
                      </a:lnTo>
                      <a:lnTo>
                        <a:pt x="1857" y="2235"/>
                      </a:lnTo>
                      <a:lnTo>
                        <a:pt x="1580" y="2235"/>
                      </a:lnTo>
                      <a:lnTo>
                        <a:pt x="1580" y="2366"/>
                      </a:lnTo>
                      <a:lnTo>
                        <a:pt x="2259" y="2366"/>
                      </a:lnTo>
                      <a:lnTo>
                        <a:pt x="2259" y="2235"/>
                      </a:lnTo>
                      <a:lnTo>
                        <a:pt x="1995" y="2235"/>
                      </a:lnTo>
                      <a:lnTo>
                        <a:pt x="1995" y="132"/>
                      </a:lnTo>
                      <a:lnTo>
                        <a:pt x="2259" y="132"/>
                      </a:lnTo>
                      <a:lnTo>
                        <a:pt x="2259" y="1"/>
                      </a:lnTo>
                      <a:lnTo>
                        <a:pt x="1580" y="1"/>
                      </a:lnTo>
                      <a:lnTo>
                        <a:pt x="1580" y="132"/>
                      </a:lnTo>
                      <a:lnTo>
                        <a:pt x="1857" y="132"/>
                      </a:lnTo>
                      <a:lnTo>
                        <a:pt x="1857" y="1106"/>
                      </a:lnTo>
                      <a:lnTo>
                        <a:pt x="405" y="1106"/>
                      </a:lnTo>
                      <a:lnTo>
                        <a:pt x="405" y="132"/>
                      </a:lnTo>
                      <a:lnTo>
                        <a:pt x="681" y="132"/>
                      </a:lnTo>
                      <a:lnTo>
                        <a:pt x="6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7"/>
                <p:cNvSpPr/>
                <p:nvPr/>
              </p:nvSpPr>
              <p:spPr>
                <a:xfrm>
                  <a:off x="3790550" y="6605300"/>
                  <a:ext cx="62700" cy="61850"/>
                </a:xfrm>
                <a:custGeom>
                  <a:avLst/>
                  <a:gdLst/>
                  <a:ahLst/>
                  <a:cxnLst/>
                  <a:rect l="l" t="t" r="r" b="b"/>
                  <a:pathLst>
                    <a:path w="2508" h="2474" extrusionOk="0">
                      <a:moveTo>
                        <a:pt x="1254" y="308"/>
                      </a:moveTo>
                      <a:lnTo>
                        <a:pt x="1283" y="405"/>
                      </a:lnTo>
                      <a:lnTo>
                        <a:pt x="1672" y="1324"/>
                      </a:lnTo>
                      <a:lnTo>
                        <a:pt x="834" y="1324"/>
                      </a:lnTo>
                      <a:cubicBezTo>
                        <a:pt x="898" y="1173"/>
                        <a:pt x="962" y="1021"/>
                        <a:pt x="1029" y="867"/>
                      </a:cubicBezTo>
                      <a:cubicBezTo>
                        <a:pt x="1095" y="713"/>
                        <a:pt x="1159" y="558"/>
                        <a:pt x="1220" y="405"/>
                      </a:cubicBezTo>
                      <a:cubicBezTo>
                        <a:pt x="1227" y="387"/>
                        <a:pt x="1232" y="372"/>
                        <a:pt x="1238" y="357"/>
                      </a:cubicBezTo>
                      <a:cubicBezTo>
                        <a:pt x="1245" y="342"/>
                        <a:pt x="1249" y="325"/>
                        <a:pt x="1254" y="308"/>
                      </a:cubicBezTo>
                      <a:close/>
                      <a:moveTo>
                        <a:pt x="1253" y="0"/>
                      </a:moveTo>
                      <a:cubicBezTo>
                        <a:pt x="1088" y="394"/>
                        <a:pt x="923" y="784"/>
                        <a:pt x="756" y="1171"/>
                      </a:cubicBezTo>
                      <a:cubicBezTo>
                        <a:pt x="590" y="1557"/>
                        <a:pt x="425" y="1947"/>
                        <a:pt x="260" y="2342"/>
                      </a:cubicBezTo>
                      <a:lnTo>
                        <a:pt x="0" y="2342"/>
                      </a:lnTo>
                      <a:lnTo>
                        <a:pt x="0" y="2473"/>
                      </a:lnTo>
                      <a:lnTo>
                        <a:pt x="651" y="2473"/>
                      </a:lnTo>
                      <a:lnTo>
                        <a:pt x="651" y="2342"/>
                      </a:lnTo>
                      <a:lnTo>
                        <a:pt x="402" y="2342"/>
                      </a:lnTo>
                      <a:cubicBezTo>
                        <a:pt x="471" y="2178"/>
                        <a:pt x="535" y="2031"/>
                        <a:pt x="591" y="1898"/>
                      </a:cubicBezTo>
                      <a:cubicBezTo>
                        <a:pt x="647" y="1765"/>
                        <a:pt x="709" y="1618"/>
                        <a:pt x="777" y="1456"/>
                      </a:cubicBezTo>
                      <a:lnTo>
                        <a:pt x="1730" y="1456"/>
                      </a:lnTo>
                      <a:cubicBezTo>
                        <a:pt x="1793" y="1604"/>
                        <a:pt x="1855" y="1752"/>
                        <a:pt x="1917" y="1898"/>
                      </a:cubicBezTo>
                      <a:cubicBezTo>
                        <a:pt x="1979" y="2045"/>
                        <a:pt x="2042" y="2193"/>
                        <a:pt x="2105" y="2342"/>
                      </a:cubicBezTo>
                      <a:lnTo>
                        <a:pt x="1858" y="2342"/>
                      </a:lnTo>
                      <a:lnTo>
                        <a:pt x="1858" y="2473"/>
                      </a:lnTo>
                      <a:lnTo>
                        <a:pt x="2507" y="2473"/>
                      </a:lnTo>
                      <a:lnTo>
                        <a:pt x="2507" y="2342"/>
                      </a:lnTo>
                      <a:lnTo>
                        <a:pt x="2246" y="2342"/>
                      </a:lnTo>
                      <a:cubicBezTo>
                        <a:pt x="2080" y="1947"/>
                        <a:pt x="1913" y="1557"/>
                        <a:pt x="1747" y="1171"/>
                      </a:cubicBezTo>
                      <a:cubicBezTo>
                        <a:pt x="1582" y="784"/>
                        <a:pt x="1417" y="394"/>
                        <a:pt x="1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7"/>
                <p:cNvSpPr/>
                <p:nvPr/>
              </p:nvSpPr>
              <p:spPr>
                <a:xfrm>
                  <a:off x="3859200" y="6607650"/>
                  <a:ext cx="35400" cy="60175"/>
                </a:xfrm>
                <a:custGeom>
                  <a:avLst/>
                  <a:gdLst/>
                  <a:ahLst/>
                  <a:cxnLst/>
                  <a:rect l="l" t="t" r="r" b="b"/>
                  <a:pathLst>
                    <a:path w="1416" h="2407" extrusionOk="0">
                      <a:moveTo>
                        <a:pt x="694" y="0"/>
                      </a:moveTo>
                      <a:cubicBezTo>
                        <a:pt x="582" y="0"/>
                        <a:pt x="486" y="18"/>
                        <a:pt x="407" y="56"/>
                      </a:cubicBezTo>
                      <a:cubicBezTo>
                        <a:pt x="332" y="90"/>
                        <a:pt x="266" y="140"/>
                        <a:pt x="214" y="203"/>
                      </a:cubicBezTo>
                      <a:cubicBezTo>
                        <a:pt x="165" y="263"/>
                        <a:pt x="129" y="333"/>
                        <a:pt x="107" y="408"/>
                      </a:cubicBezTo>
                      <a:cubicBezTo>
                        <a:pt x="87" y="480"/>
                        <a:pt x="78" y="556"/>
                        <a:pt x="79" y="632"/>
                      </a:cubicBezTo>
                      <a:cubicBezTo>
                        <a:pt x="84" y="742"/>
                        <a:pt x="108" y="831"/>
                        <a:pt x="154" y="895"/>
                      </a:cubicBezTo>
                      <a:cubicBezTo>
                        <a:pt x="198" y="961"/>
                        <a:pt x="257" y="1014"/>
                        <a:pt x="326" y="1054"/>
                      </a:cubicBezTo>
                      <a:cubicBezTo>
                        <a:pt x="398" y="1094"/>
                        <a:pt x="473" y="1126"/>
                        <a:pt x="551" y="1149"/>
                      </a:cubicBezTo>
                      <a:cubicBezTo>
                        <a:pt x="633" y="1174"/>
                        <a:pt x="713" y="1198"/>
                        <a:pt x="791" y="1223"/>
                      </a:cubicBezTo>
                      <a:cubicBezTo>
                        <a:pt x="859" y="1248"/>
                        <a:pt x="923" y="1273"/>
                        <a:pt x="983" y="1299"/>
                      </a:cubicBezTo>
                      <a:cubicBezTo>
                        <a:pt x="1041" y="1324"/>
                        <a:pt x="1094" y="1360"/>
                        <a:pt x="1140" y="1406"/>
                      </a:cubicBezTo>
                      <a:cubicBezTo>
                        <a:pt x="1184" y="1446"/>
                        <a:pt x="1218" y="1495"/>
                        <a:pt x="1239" y="1551"/>
                      </a:cubicBezTo>
                      <a:cubicBezTo>
                        <a:pt x="1264" y="1617"/>
                        <a:pt x="1276" y="1687"/>
                        <a:pt x="1275" y="1757"/>
                      </a:cubicBezTo>
                      <a:cubicBezTo>
                        <a:pt x="1276" y="1831"/>
                        <a:pt x="1258" y="1905"/>
                        <a:pt x="1224" y="1972"/>
                      </a:cubicBezTo>
                      <a:cubicBezTo>
                        <a:pt x="1192" y="2034"/>
                        <a:pt x="1148" y="2090"/>
                        <a:pt x="1095" y="2135"/>
                      </a:cubicBezTo>
                      <a:cubicBezTo>
                        <a:pt x="1038" y="2179"/>
                        <a:pt x="974" y="2214"/>
                        <a:pt x="906" y="2237"/>
                      </a:cubicBezTo>
                      <a:cubicBezTo>
                        <a:pt x="839" y="2261"/>
                        <a:pt x="768" y="2274"/>
                        <a:pt x="696" y="2274"/>
                      </a:cubicBezTo>
                      <a:cubicBezTo>
                        <a:pt x="693" y="2274"/>
                        <a:pt x="690" y="2274"/>
                        <a:pt x="687" y="2274"/>
                      </a:cubicBezTo>
                      <a:cubicBezTo>
                        <a:pt x="560" y="2274"/>
                        <a:pt x="452" y="2254"/>
                        <a:pt x="363" y="2214"/>
                      </a:cubicBezTo>
                      <a:cubicBezTo>
                        <a:pt x="280" y="2177"/>
                        <a:pt x="203" y="2128"/>
                        <a:pt x="136" y="2068"/>
                      </a:cubicBezTo>
                      <a:lnTo>
                        <a:pt x="136" y="1764"/>
                      </a:lnTo>
                      <a:lnTo>
                        <a:pt x="1" y="1764"/>
                      </a:lnTo>
                      <a:lnTo>
                        <a:pt x="1" y="2125"/>
                      </a:lnTo>
                      <a:cubicBezTo>
                        <a:pt x="30" y="2160"/>
                        <a:pt x="64" y="2191"/>
                        <a:pt x="102" y="2218"/>
                      </a:cubicBezTo>
                      <a:cubicBezTo>
                        <a:pt x="150" y="2254"/>
                        <a:pt x="203" y="2284"/>
                        <a:pt x="257" y="2308"/>
                      </a:cubicBezTo>
                      <a:cubicBezTo>
                        <a:pt x="321" y="2339"/>
                        <a:pt x="386" y="2363"/>
                        <a:pt x="456" y="2379"/>
                      </a:cubicBezTo>
                      <a:cubicBezTo>
                        <a:pt x="535" y="2397"/>
                        <a:pt x="618" y="2406"/>
                        <a:pt x="701" y="2406"/>
                      </a:cubicBezTo>
                      <a:cubicBezTo>
                        <a:pt x="795" y="2406"/>
                        <a:pt x="888" y="2390"/>
                        <a:pt x="977" y="2361"/>
                      </a:cubicBezTo>
                      <a:cubicBezTo>
                        <a:pt x="1063" y="2331"/>
                        <a:pt x="1141" y="2286"/>
                        <a:pt x="1209" y="2226"/>
                      </a:cubicBezTo>
                      <a:cubicBezTo>
                        <a:pt x="1272" y="2169"/>
                        <a:pt x="1323" y="2099"/>
                        <a:pt x="1359" y="2021"/>
                      </a:cubicBezTo>
                      <a:cubicBezTo>
                        <a:pt x="1397" y="1936"/>
                        <a:pt x="1415" y="1843"/>
                        <a:pt x="1414" y="1750"/>
                      </a:cubicBezTo>
                      <a:cubicBezTo>
                        <a:pt x="1412" y="1594"/>
                        <a:pt x="1380" y="1474"/>
                        <a:pt x="1318" y="1389"/>
                      </a:cubicBezTo>
                      <a:cubicBezTo>
                        <a:pt x="1259" y="1305"/>
                        <a:pt x="1179" y="1236"/>
                        <a:pt x="1086" y="1189"/>
                      </a:cubicBezTo>
                      <a:cubicBezTo>
                        <a:pt x="988" y="1141"/>
                        <a:pt x="884" y="1104"/>
                        <a:pt x="778" y="1078"/>
                      </a:cubicBezTo>
                      <a:cubicBezTo>
                        <a:pt x="676" y="1053"/>
                        <a:pt x="577" y="1019"/>
                        <a:pt x="482" y="976"/>
                      </a:cubicBezTo>
                      <a:cubicBezTo>
                        <a:pt x="410" y="946"/>
                        <a:pt x="346" y="900"/>
                        <a:pt x="292" y="843"/>
                      </a:cubicBezTo>
                      <a:cubicBezTo>
                        <a:pt x="243" y="788"/>
                        <a:pt x="219" y="709"/>
                        <a:pt x="219" y="608"/>
                      </a:cubicBezTo>
                      <a:cubicBezTo>
                        <a:pt x="219" y="548"/>
                        <a:pt x="228" y="489"/>
                        <a:pt x="247" y="432"/>
                      </a:cubicBezTo>
                      <a:cubicBezTo>
                        <a:pt x="266" y="377"/>
                        <a:pt x="295" y="325"/>
                        <a:pt x="333" y="280"/>
                      </a:cubicBezTo>
                      <a:cubicBezTo>
                        <a:pt x="374" y="234"/>
                        <a:pt x="424" y="197"/>
                        <a:pt x="481" y="172"/>
                      </a:cubicBezTo>
                      <a:cubicBezTo>
                        <a:pt x="542" y="145"/>
                        <a:pt x="609" y="132"/>
                        <a:pt x="676" y="132"/>
                      </a:cubicBezTo>
                      <a:cubicBezTo>
                        <a:pt x="681" y="132"/>
                        <a:pt x="686" y="132"/>
                        <a:pt x="692" y="132"/>
                      </a:cubicBezTo>
                      <a:cubicBezTo>
                        <a:pt x="696" y="132"/>
                        <a:pt x="700" y="132"/>
                        <a:pt x="704" y="132"/>
                      </a:cubicBezTo>
                      <a:cubicBezTo>
                        <a:pt x="780" y="132"/>
                        <a:pt x="858" y="142"/>
                        <a:pt x="932" y="164"/>
                      </a:cubicBezTo>
                      <a:cubicBezTo>
                        <a:pt x="991" y="181"/>
                        <a:pt x="1047" y="206"/>
                        <a:pt x="1100" y="236"/>
                      </a:cubicBezTo>
                      <a:lnTo>
                        <a:pt x="1100" y="535"/>
                      </a:lnTo>
                      <a:lnTo>
                        <a:pt x="1235" y="535"/>
                      </a:lnTo>
                      <a:lnTo>
                        <a:pt x="1235" y="169"/>
                      </a:lnTo>
                      <a:cubicBezTo>
                        <a:pt x="1192" y="135"/>
                        <a:pt x="1146" y="107"/>
                        <a:pt x="1098" y="83"/>
                      </a:cubicBezTo>
                      <a:cubicBezTo>
                        <a:pt x="1053" y="60"/>
                        <a:pt x="1006" y="43"/>
                        <a:pt x="958" y="31"/>
                      </a:cubicBezTo>
                      <a:cubicBezTo>
                        <a:pt x="912" y="20"/>
                        <a:pt x="866" y="12"/>
                        <a:pt x="819" y="7"/>
                      </a:cubicBezTo>
                      <a:cubicBezTo>
                        <a:pt x="773" y="3"/>
                        <a:pt x="731"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4" name="Google Shape;334;p37"/>
          <p:cNvGrpSpPr/>
          <p:nvPr/>
        </p:nvGrpSpPr>
        <p:grpSpPr>
          <a:xfrm rot="-698002">
            <a:off x="-214948" y="3616623"/>
            <a:ext cx="1544551" cy="1448068"/>
            <a:chOff x="4615050" y="5182225"/>
            <a:chExt cx="1717275" cy="1714700"/>
          </a:xfrm>
        </p:grpSpPr>
        <p:sp>
          <p:nvSpPr>
            <p:cNvPr id="335" name="Google Shape;335;p37"/>
            <p:cNvSpPr/>
            <p:nvPr/>
          </p:nvSpPr>
          <p:spPr>
            <a:xfrm>
              <a:off x="4615050" y="5182225"/>
              <a:ext cx="1717275" cy="1714700"/>
            </a:xfrm>
            <a:custGeom>
              <a:avLst/>
              <a:gdLst/>
              <a:ahLst/>
              <a:cxnLst/>
              <a:rect l="l" t="t" r="r" b="b"/>
              <a:pathLst>
                <a:path w="68691" h="68588" extrusionOk="0">
                  <a:moveTo>
                    <a:pt x="34344" y="1"/>
                  </a:moveTo>
                  <a:cubicBezTo>
                    <a:pt x="23519" y="1"/>
                    <a:pt x="13204" y="5196"/>
                    <a:pt x="6753" y="13897"/>
                  </a:cubicBezTo>
                  <a:cubicBezTo>
                    <a:pt x="3985" y="17625"/>
                    <a:pt x="2033" y="21800"/>
                    <a:pt x="950" y="26304"/>
                  </a:cubicBezTo>
                  <a:cubicBezTo>
                    <a:pt x="875" y="26616"/>
                    <a:pt x="804" y="26929"/>
                    <a:pt x="738" y="27245"/>
                  </a:cubicBezTo>
                  <a:cubicBezTo>
                    <a:pt x="723" y="27313"/>
                    <a:pt x="676" y="27559"/>
                    <a:pt x="676" y="27559"/>
                  </a:cubicBezTo>
                  <a:cubicBezTo>
                    <a:pt x="634" y="27770"/>
                    <a:pt x="591" y="27982"/>
                    <a:pt x="552" y="28194"/>
                  </a:cubicBezTo>
                  <a:cubicBezTo>
                    <a:pt x="536" y="28282"/>
                    <a:pt x="485" y="28595"/>
                    <a:pt x="485" y="28595"/>
                  </a:cubicBezTo>
                  <a:cubicBezTo>
                    <a:pt x="453" y="28781"/>
                    <a:pt x="422" y="28966"/>
                    <a:pt x="393" y="29154"/>
                  </a:cubicBezTo>
                  <a:cubicBezTo>
                    <a:pt x="377" y="29252"/>
                    <a:pt x="365" y="29350"/>
                    <a:pt x="350" y="29449"/>
                  </a:cubicBezTo>
                  <a:lnTo>
                    <a:pt x="335" y="29556"/>
                  </a:lnTo>
                  <a:cubicBezTo>
                    <a:pt x="309" y="29744"/>
                    <a:pt x="283" y="29931"/>
                    <a:pt x="261" y="30120"/>
                  </a:cubicBezTo>
                  <a:cubicBezTo>
                    <a:pt x="246" y="30240"/>
                    <a:pt x="232" y="30359"/>
                    <a:pt x="220" y="30478"/>
                  </a:cubicBezTo>
                  <a:lnTo>
                    <a:pt x="212" y="30550"/>
                  </a:lnTo>
                  <a:cubicBezTo>
                    <a:pt x="191" y="30730"/>
                    <a:pt x="172" y="30908"/>
                    <a:pt x="156" y="31088"/>
                  </a:cubicBezTo>
                  <a:cubicBezTo>
                    <a:pt x="142" y="31242"/>
                    <a:pt x="128" y="31398"/>
                    <a:pt x="115" y="31554"/>
                  </a:cubicBezTo>
                  <a:cubicBezTo>
                    <a:pt x="103" y="31721"/>
                    <a:pt x="89" y="31888"/>
                    <a:pt x="79" y="32055"/>
                  </a:cubicBezTo>
                  <a:cubicBezTo>
                    <a:pt x="68" y="32226"/>
                    <a:pt x="58" y="32397"/>
                    <a:pt x="50" y="32570"/>
                  </a:cubicBezTo>
                  <a:cubicBezTo>
                    <a:pt x="42" y="32717"/>
                    <a:pt x="35" y="32865"/>
                    <a:pt x="29" y="33012"/>
                  </a:cubicBezTo>
                  <a:cubicBezTo>
                    <a:pt x="21" y="33206"/>
                    <a:pt x="16" y="33402"/>
                    <a:pt x="12" y="33600"/>
                  </a:cubicBezTo>
                  <a:lnTo>
                    <a:pt x="8" y="33755"/>
                  </a:lnTo>
                  <a:cubicBezTo>
                    <a:pt x="4" y="33953"/>
                    <a:pt x="1" y="34149"/>
                    <a:pt x="1" y="34346"/>
                  </a:cubicBezTo>
                  <a:lnTo>
                    <a:pt x="1" y="66778"/>
                  </a:lnTo>
                  <a:cubicBezTo>
                    <a:pt x="1" y="67776"/>
                    <a:pt x="811" y="68586"/>
                    <a:pt x="1810" y="68586"/>
                  </a:cubicBezTo>
                  <a:lnTo>
                    <a:pt x="66881" y="68587"/>
                  </a:lnTo>
                  <a:cubicBezTo>
                    <a:pt x="67879" y="68587"/>
                    <a:pt x="68689" y="67777"/>
                    <a:pt x="68689" y="66779"/>
                  </a:cubicBezTo>
                  <a:lnTo>
                    <a:pt x="68689" y="34347"/>
                  </a:lnTo>
                  <a:cubicBezTo>
                    <a:pt x="68690" y="32392"/>
                    <a:pt x="68524" y="30438"/>
                    <a:pt x="68193" y="28511"/>
                  </a:cubicBezTo>
                  <a:cubicBezTo>
                    <a:pt x="66994" y="21498"/>
                    <a:pt x="63686" y="15119"/>
                    <a:pt x="58630" y="10062"/>
                  </a:cubicBezTo>
                  <a:cubicBezTo>
                    <a:pt x="58343" y="9775"/>
                    <a:pt x="58057" y="9499"/>
                    <a:pt x="57791" y="9254"/>
                  </a:cubicBezTo>
                  <a:cubicBezTo>
                    <a:pt x="51414" y="3287"/>
                    <a:pt x="43087" y="1"/>
                    <a:pt x="34344" y="1"/>
                  </a:cubicBezTo>
                  <a:close/>
                </a:path>
              </a:pathLst>
            </a:custGeom>
            <a:solidFill>
              <a:srgbClr val="FFFFFF"/>
            </a:solidFill>
            <a:ln>
              <a:noFill/>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7"/>
            <p:cNvSpPr/>
            <p:nvPr/>
          </p:nvSpPr>
          <p:spPr>
            <a:xfrm>
              <a:off x="4660200" y="5231450"/>
              <a:ext cx="1627000" cy="1624250"/>
            </a:xfrm>
            <a:custGeom>
              <a:avLst/>
              <a:gdLst/>
              <a:ahLst/>
              <a:cxnLst/>
              <a:rect l="l" t="t" r="r" b="b"/>
              <a:pathLst>
                <a:path w="65080" h="64970" extrusionOk="0">
                  <a:moveTo>
                    <a:pt x="32542" y="0"/>
                  </a:moveTo>
                  <a:cubicBezTo>
                    <a:pt x="22181" y="0"/>
                    <a:pt x="12949" y="4845"/>
                    <a:pt x="6994" y="12395"/>
                  </a:cubicBezTo>
                  <a:cubicBezTo>
                    <a:pt x="6792" y="12648"/>
                    <a:pt x="9760" y="13520"/>
                    <a:pt x="9567" y="13780"/>
                  </a:cubicBezTo>
                  <a:cubicBezTo>
                    <a:pt x="9176" y="14304"/>
                    <a:pt x="5638" y="14231"/>
                    <a:pt x="5281" y="14779"/>
                  </a:cubicBezTo>
                  <a:cubicBezTo>
                    <a:pt x="1833" y="20059"/>
                    <a:pt x="1" y="26231"/>
                    <a:pt x="9" y="32537"/>
                  </a:cubicBezTo>
                  <a:lnTo>
                    <a:pt x="9" y="64970"/>
                  </a:lnTo>
                  <a:lnTo>
                    <a:pt x="65079" y="64970"/>
                  </a:lnTo>
                  <a:cubicBezTo>
                    <a:pt x="65075" y="64970"/>
                    <a:pt x="56753" y="56592"/>
                    <a:pt x="56754" y="55809"/>
                  </a:cubicBezTo>
                  <a:cubicBezTo>
                    <a:pt x="56769" y="49721"/>
                    <a:pt x="52126" y="4890"/>
                    <a:pt x="43206" y="1791"/>
                  </a:cubicBezTo>
                  <a:cubicBezTo>
                    <a:pt x="39866" y="631"/>
                    <a:pt x="36278" y="0"/>
                    <a:pt x="32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7"/>
            <p:cNvSpPr/>
            <p:nvPr/>
          </p:nvSpPr>
          <p:spPr>
            <a:xfrm>
              <a:off x="4829375" y="6072100"/>
              <a:ext cx="1399875" cy="217900"/>
            </a:xfrm>
            <a:custGeom>
              <a:avLst/>
              <a:gdLst/>
              <a:ahLst/>
              <a:cxnLst/>
              <a:rect l="l" t="t" r="r" b="b"/>
              <a:pathLst>
                <a:path w="55995" h="8716" extrusionOk="0">
                  <a:moveTo>
                    <a:pt x="24828" y="1"/>
                  </a:moveTo>
                  <a:cubicBezTo>
                    <a:pt x="24542" y="1"/>
                    <a:pt x="24255" y="13"/>
                    <a:pt x="23967" y="39"/>
                  </a:cubicBezTo>
                  <a:cubicBezTo>
                    <a:pt x="20731" y="327"/>
                    <a:pt x="17880" y="2256"/>
                    <a:pt x="15423" y="4383"/>
                  </a:cubicBezTo>
                  <a:cubicBezTo>
                    <a:pt x="13907" y="5695"/>
                    <a:pt x="12274" y="7191"/>
                    <a:pt x="10269" y="7212"/>
                  </a:cubicBezTo>
                  <a:cubicBezTo>
                    <a:pt x="10254" y="7212"/>
                    <a:pt x="10240" y="7212"/>
                    <a:pt x="10225" y="7212"/>
                  </a:cubicBezTo>
                  <a:cubicBezTo>
                    <a:pt x="8701" y="7212"/>
                    <a:pt x="7306" y="6346"/>
                    <a:pt x="5802" y="6085"/>
                  </a:cubicBezTo>
                  <a:cubicBezTo>
                    <a:pt x="5503" y="6033"/>
                    <a:pt x="5202" y="6008"/>
                    <a:pt x="4900" y="6008"/>
                  </a:cubicBezTo>
                  <a:cubicBezTo>
                    <a:pt x="2956" y="6008"/>
                    <a:pt x="1017" y="7049"/>
                    <a:pt x="1" y="8716"/>
                  </a:cubicBezTo>
                  <a:lnTo>
                    <a:pt x="55995" y="8183"/>
                  </a:lnTo>
                  <a:cubicBezTo>
                    <a:pt x="55236" y="5057"/>
                    <a:pt x="52027" y="3076"/>
                    <a:pt x="48860" y="2509"/>
                  </a:cubicBezTo>
                  <a:cubicBezTo>
                    <a:pt x="48031" y="2361"/>
                    <a:pt x="47188" y="2287"/>
                    <a:pt x="46346" y="2287"/>
                  </a:cubicBezTo>
                  <a:cubicBezTo>
                    <a:pt x="43993" y="2287"/>
                    <a:pt x="41640" y="2859"/>
                    <a:pt x="39561" y="3960"/>
                  </a:cubicBezTo>
                  <a:cubicBezTo>
                    <a:pt x="38662" y="4435"/>
                    <a:pt x="37697" y="5024"/>
                    <a:pt x="36722" y="5024"/>
                  </a:cubicBezTo>
                  <a:cubicBezTo>
                    <a:pt x="36515" y="5024"/>
                    <a:pt x="36308" y="4998"/>
                    <a:pt x="36102" y="4938"/>
                  </a:cubicBezTo>
                  <a:cubicBezTo>
                    <a:pt x="35607" y="4796"/>
                    <a:pt x="35186" y="4477"/>
                    <a:pt x="34773" y="4169"/>
                  </a:cubicBezTo>
                  <a:cubicBezTo>
                    <a:pt x="31841" y="1984"/>
                    <a:pt x="28439" y="1"/>
                    <a:pt x="24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7"/>
            <p:cNvSpPr/>
            <p:nvPr/>
          </p:nvSpPr>
          <p:spPr>
            <a:xfrm>
              <a:off x="4792250" y="5382000"/>
              <a:ext cx="1125475" cy="218950"/>
            </a:xfrm>
            <a:custGeom>
              <a:avLst/>
              <a:gdLst/>
              <a:ahLst/>
              <a:cxnLst/>
              <a:rect l="l" t="t" r="r" b="b"/>
              <a:pathLst>
                <a:path w="45019" h="8758" extrusionOk="0">
                  <a:moveTo>
                    <a:pt x="15460" y="1"/>
                  </a:moveTo>
                  <a:cubicBezTo>
                    <a:pt x="12328" y="1"/>
                    <a:pt x="9382" y="1913"/>
                    <a:pt x="7276" y="4283"/>
                  </a:cubicBezTo>
                  <a:cubicBezTo>
                    <a:pt x="6483" y="5177"/>
                    <a:pt x="5699" y="6192"/>
                    <a:pt x="4556" y="6542"/>
                  </a:cubicBezTo>
                  <a:cubicBezTo>
                    <a:pt x="4240" y="6638"/>
                    <a:pt x="3920" y="6678"/>
                    <a:pt x="3598" y="6678"/>
                  </a:cubicBezTo>
                  <a:cubicBezTo>
                    <a:pt x="2976" y="6678"/>
                    <a:pt x="2344" y="6532"/>
                    <a:pt x="1712" y="6373"/>
                  </a:cubicBezTo>
                  <a:cubicBezTo>
                    <a:pt x="1510" y="6626"/>
                    <a:pt x="1315" y="6885"/>
                    <a:pt x="1121" y="7145"/>
                  </a:cubicBezTo>
                  <a:cubicBezTo>
                    <a:pt x="730" y="7669"/>
                    <a:pt x="356" y="8209"/>
                    <a:pt x="1" y="8757"/>
                  </a:cubicBezTo>
                  <a:lnTo>
                    <a:pt x="45018" y="8757"/>
                  </a:lnTo>
                  <a:cubicBezTo>
                    <a:pt x="43641" y="6149"/>
                    <a:pt x="40533" y="4666"/>
                    <a:pt x="37539" y="4561"/>
                  </a:cubicBezTo>
                  <a:cubicBezTo>
                    <a:pt x="37395" y="4556"/>
                    <a:pt x="37252" y="4553"/>
                    <a:pt x="37109" y="4553"/>
                  </a:cubicBezTo>
                  <a:cubicBezTo>
                    <a:pt x="34011" y="4553"/>
                    <a:pt x="31016" y="5714"/>
                    <a:pt x="28186" y="7006"/>
                  </a:cubicBezTo>
                  <a:cubicBezTo>
                    <a:pt x="27798" y="7182"/>
                    <a:pt x="27395" y="7364"/>
                    <a:pt x="26968" y="7364"/>
                  </a:cubicBezTo>
                  <a:cubicBezTo>
                    <a:pt x="26964" y="7364"/>
                    <a:pt x="26960" y="7364"/>
                    <a:pt x="26956" y="7364"/>
                  </a:cubicBezTo>
                  <a:cubicBezTo>
                    <a:pt x="26094" y="7355"/>
                    <a:pt x="25440" y="6616"/>
                    <a:pt x="24894" y="5951"/>
                  </a:cubicBezTo>
                  <a:cubicBezTo>
                    <a:pt x="22606" y="3161"/>
                    <a:pt x="19772" y="373"/>
                    <a:pt x="16178" y="35"/>
                  </a:cubicBezTo>
                  <a:cubicBezTo>
                    <a:pt x="15938" y="12"/>
                    <a:pt x="15699" y="1"/>
                    <a:pt x="15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37"/>
            <p:cNvGrpSpPr/>
            <p:nvPr/>
          </p:nvGrpSpPr>
          <p:grpSpPr>
            <a:xfrm>
              <a:off x="5325300" y="5276225"/>
              <a:ext cx="961900" cy="1580275"/>
              <a:chOff x="5325300" y="5276225"/>
              <a:chExt cx="961900" cy="1580275"/>
            </a:xfrm>
          </p:grpSpPr>
          <p:sp>
            <p:nvSpPr>
              <p:cNvPr id="340" name="Google Shape;340;p37"/>
              <p:cNvSpPr/>
              <p:nvPr/>
            </p:nvSpPr>
            <p:spPr>
              <a:xfrm>
                <a:off x="5363200" y="5735625"/>
                <a:ext cx="373325" cy="1120875"/>
              </a:xfrm>
              <a:custGeom>
                <a:avLst/>
                <a:gdLst/>
                <a:ahLst/>
                <a:cxnLst/>
                <a:rect l="l" t="t" r="r" b="b"/>
                <a:pathLst>
                  <a:path w="14933" h="44835" extrusionOk="0">
                    <a:moveTo>
                      <a:pt x="0" y="1"/>
                    </a:moveTo>
                    <a:lnTo>
                      <a:pt x="0" y="44802"/>
                    </a:lnTo>
                    <a:lnTo>
                      <a:pt x="1088" y="44802"/>
                    </a:lnTo>
                    <a:cubicBezTo>
                      <a:pt x="1088" y="44802"/>
                      <a:pt x="1088" y="44803"/>
                      <a:pt x="1089" y="44803"/>
                    </a:cubicBezTo>
                    <a:cubicBezTo>
                      <a:pt x="1090" y="44803"/>
                      <a:pt x="1091" y="44802"/>
                      <a:pt x="1092" y="44802"/>
                    </a:cubicBezTo>
                    <a:cubicBezTo>
                      <a:pt x="1105" y="44822"/>
                      <a:pt x="1129" y="44835"/>
                      <a:pt x="1155" y="44835"/>
                    </a:cubicBezTo>
                    <a:cubicBezTo>
                      <a:pt x="1181" y="44835"/>
                      <a:pt x="1206" y="44822"/>
                      <a:pt x="1221" y="44802"/>
                    </a:cubicBezTo>
                    <a:lnTo>
                      <a:pt x="2011" y="44802"/>
                    </a:lnTo>
                    <a:cubicBezTo>
                      <a:pt x="2028" y="44824"/>
                      <a:pt x="2053" y="44835"/>
                      <a:pt x="2077" y="44835"/>
                    </a:cubicBezTo>
                    <a:cubicBezTo>
                      <a:pt x="2102" y="44835"/>
                      <a:pt x="2127" y="44824"/>
                      <a:pt x="2143" y="44802"/>
                    </a:cubicBezTo>
                    <a:lnTo>
                      <a:pt x="12353" y="44802"/>
                    </a:lnTo>
                    <a:lnTo>
                      <a:pt x="13174" y="43788"/>
                    </a:lnTo>
                    <a:lnTo>
                      <a:pt x="14252" y="44802"/>
                    </a:lnTo>
                    <a:lnTo>
                      <a:pt x="14933" y="44802"/>
                    </a:lnTo>
                    <a:lnTo>
                      <a:pt x="14933" y="8589"/>
                    </a:lnTo>
                    <a:lnTo>
                      <a:pt x="14846" y="6952"/>
                    </a:lnTo>
                    <a:lnTo>
                      <a:pt x="14837" y="6801"/>
                    </a:lnTo>
                    <a:lnTo>
                      <a:pt x="14795" y="6030"/>
                    </a:lnTo>
                    <a:lnTo>
                      <a:pt x="14792" y="5952"/>
                    </a:lnTo>
                    <a:lnTo>
                      <a:pt x="14774" y="5619"/>
                    </a:lnTo>
                    <a:lnTo>
                      <a:pt x="14765" y="5468"/>
                    </a:lnTo>
                    <a:lnTo>
                      <a:pt x="14708" y="4404"/>
                    </a:lnTo>
                    <a:lnTo>
                      <a:pt x="14706" y="4329"/>
                    </a:lnTo>
                    <a:lnTo>
                      <a:pt x="14621" y="2782"/>
                    </a:lnTo>
                    <a:lnTo>
                      <a:pt x="14617" y="2707"/>
                    </a:lnTo>
                    <a:lnTo>
                      <a:pt x="14532" y="1161"/>
                    </a:lnTo>
                    <a:lnTo>
                      <a:pt x="14526" y="1082"/>
                    </a:lnTo>
                    <a:lnTo>
                      <a:pt x="14487" y="308"/>
                    </a:lnTo>
                    <a:lnTo>
                      <a:pt x="14481" y="208"/>
                    </a:lnTo>
                    <a:lnTo>
                      <a:pt x="14478" y="157"/>
                    </a:lnTo>
                    <a:lnTo>
                      <a:pt x="144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7"/>
              <p:cNvSpPr/>
              <p:nvPr/>
            </p:nvSpPr>
            <p:spPr>
              <a:xfrm>
                <a:off x="5358725" y="5583000"/>
                <a:ext cx="409200" cy="141100"/>
              </a:xfrm>
              <a:custGeom>
                <a:avLst/>
                <a:gdLst/>
                <a:ahLst/>
                <a:cxnLst/>
                <a:rect l="l" t="t" r="r" b="b"/>
                <a:pathLst>
                  <a:path w="16368" h="5644" extrusionOk="0">
                    <a:moveTo>
                      <a:pt x="0" y="0"/>
                    </a:moveTo>
                    <a:lnTo>
                      <a:pt x="0" y="5644"/>
                    </a:lnTo>
                    <a:lnTo>
                      <a:pt x="16367" y="5644"/>
                    </a:lnTo>
                    <a:lnTo>
                      <a:pt x="163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7"/>
              <p:cNvSpPr/>
              <p:nvPr/>
            </p:nvSpPr>
            <p:spPr>
              <a:xfrm>
                <a:off x="5325300" y="5702300"/>
                <a:ext cx="418275" cy="38500"/>
              </a:xfrm>
              <a:custGeom>
                <a:avLst/>
                <a:gdLst/>
                <a:ahLst/>
                <a:cxnLst/>
                <a:rect l="l" t="t" r="r" b="b"/>
                <a:pathLst>
                  <a:path w="16731" h="1540" extrusionOk="0">
                    <a:moveTo>
                      <a:pt x="1" y="1"/>
                    </a:moveTo>
                    <a:lnTo>
                      <a:pt x="1" y="1540"/>
                    </a:lnTo>
                    <a:lnTo>
                      <a:pt x="16731" y="1540"/>
                    </a:lnTo>
                    <a:lnTo>
                      <a:pt x="167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7"/>
              <p:cNvSpPr/>
              <p:nvPr/>
            </p:nvSpPr>
            <p:spPr>
              <a:xfrm>
                <a:off x="5333025" y="5618900"/>
                <a:ext cx="409250" cy="16700"/>
              </a:xfrm>
              <a:custGeom>
                <a:avLst/>
                <a:gdLst/>
                <a:ahLst/>
                <a:cxnLst/>
                <a:rect l="l" t="t" r="r" b="b"/>
                <a:pathLst>
                  <a:path w="16370" h="668" extrusionOk="0">
                    <a:moveTo>
                      <a:pt x="0" y="0"/>
                    </a:moveTo>
                    <a:lnTo>
                      <a:pt x="0" y="667"/>
                    </a:lnTo>
                    <a:lnTo>
                      <a:pt x="16370" y="667"/>
                    </a:lnTo>
                    <a:lnTo>
                      <a:pt x="163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7"/>
              <p:cNvSpPr/>
              <p:nvPr/>
            </p:nvSpPr>
            <p:spPr>
              <a:xfrm>
                <a:off x="5740350" y="5276225"/>
                <a:ext cx="284775" cy="170800"/>
              </a:xfrm>
              <a:custGeom>
                <a:avLst/>
                <a:gdLst/>
                <a:ahLst/>
                <a:cxnLst/>
                <a:rect l="l" t="t" r="r" b="b"/>
                <a:pathLst>
                  <a:path w="11391" h="6832" extrusionOk="0">
                    <a:moveTo>
                      <a:pt x="1" y="0"/>
                    </a:moveTo>
                    <a:lnTo>
                      <a:pt x="1" y="6832"/>
                    </a:lnTo>
                    <a:lnTo>
                      <a:pt x="11390" y="6832"/>
                    </a:lnTo>
                    <a:cubicBezTo>
                      <a:pt x="11023" y="6488"/>
                      <a:pt x="10643" y="6153"/>
                      <a:pt x="10257" y="5831"/>
                    </a:cubicBezTo>
                    <a:cubicBezTo>
                      <a:pt x="10237" y="5810"/>
                      <a:pt x="10215" y="5795"/>
                      <a:pt x="10193" y="5777"/>
                    </a:cubicBezTo>
                    <a:cubicBezTo>
                      <a:pt x="10133" y="5726"/>
                      <a:pt x="10073" y="5675"/>
                      <a:pt x="10013" y="5626"/>
                    </a:cubicBezTo>
                    <a:cubicBezTo>
                      <a:pt x="7038" y="3169"/>
                      <a:pt x="3647" y="1264"/>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5719250" y="5454700"/>
                <a:ext cx="567950" cy="1400975"/>
              </a:xfrm>
              <a:custGeom>
                <a:avLst/>
                <a:gdLst/>
                <a:ahLst/>
                <a:cxnLst/>
                <a:rect l="l" t="t" r="r" b="b"/>
                <a:pathLst>
                  <a:path w="22718" h="56039" extrusionOk="0">
                    <a:moveTo>
                      <a:pt x="1" y="0"/>
                    </a:moveTo>
                    <a:lnTo>
                      <a:pt x="1" y="56039"/>
                    </a:lnTo>
                    <a:lnTo>
                      <a:pt x="22717" y="56039"/>
                    </a:lnTo>
                    <a:lnTo>
                      <a:pt x="22717" y="23435"/>
                    </a:lnTo>
                    <a:cubicBezTo>
                      <a:pt x="22714" y="22917"/>
                      <a:pt x="22699" y="22401"/>
                      <a:pt x="22672" y="21888"/>
                    </a:cubicBezTo>
                    <a:cubicBezTo>
                      <a:pt x="22672" y="21864"/>
                      <a:pt x="22670" y="21839"/>
                      <a:pt x="22666" y="21814"/>
                    </a:cubicBezTo>
                    <a:cubicBezTo>
                      <a:pt x="22642" y="21295"/>
                      <a:pt x="22600" y="20779"/>
                      <a:pt x="22548" y="20266"/>
                    </a:cubicBezTo>
                    <a:cubicBezTo>
                      <a:pt x="22546" y="20242"/>
                      <a:pt x="22543" y="20219"/>
                      <a:pt x="22539" y="20191"/>
                    </a:cubicBezTo>
                    <a:cubicBezTo>
                      <a:pt x="22470" y="19519"/>
                      <a:pt x="22380" y="18849"/>
                      <a:pt x="22266" y="18189"/>
                    </a:cubicBezTo>
                    <a:cubicBezTo>
                      <a:pt x="22259" y="18151"/>
                      <a:pt x="22253" y="18114"/>
                      <a:pt x="22248" y="18075"/>
                    </a:cubicBezTo>
                    <a:cubicBezTo>
                      <a:pt x="22244" y="18063"/>
                      <a:pt x="22244" y="18051"/>
                      <a:pt x="22241" y="18038"/>
                    </a:cubicBezTo>
                    <a:cubicBezTo>
                      <a:pt x="22195" y="17780"/>
                      <a:pt x="22148" y="17523"/>
                      <a:pt x="22097" y="17267"/>
                    </a:cubicBezTo>
                    <a:cubicBezTo>
                      <a:pt x="22093" y="17241"/>
                      <a:pt x="22088" y="17214"/>
                      <a:pt x="22081" y="17189"/>
                    </a:cubicBezTo>
                    <a:cubicBezTo>
                      <a:pt x="22060" y="17077"/>
                      <a:pt x="22039" y="16965"/>
                      <a:pt x="22015" y="16856"/>
                    </a:cubicBezTo>
                    <a:cubicBezTo>
                      <a:pt x="22003" y="16805"/>
                      <a:pt x="21994" y="16754"/>
                      <a:pt x="21982" y="16707"/>
                    </a:cubicBezTo>
                    <a:cubicBezTo>
                      <a:pt x="21906" y="16347"/>
                      <a:pt x="21822" y="15994"/>
                      <a:pt x="21735" y="15641"/>
                    </a:cubicBezTo>
                    <a:cubicBezTo>
                      <a:pt x="21728" y="15617"/>
                      <a:pt x="21722" y="15594"/>
                      <a:pt x="21717" y="15566"/>
                    </a:cubicBezTo>
                    <a:cubicBezTo>
                      <a:pt x="21584" y="15048"/>
                      <a:pt x="21439" y="14530"/>
                      <a:pt x="21279" y="14020"/>
                    </a:cubicBezTo>
                    <a:cubicBezTo>
                      <a:pt x="21273" y="13994"/>
                      <a:pt x="21264" y="13969"/>
                      <a:pt x="21255" y="13944"/>
                    </a:cubicBezTo>
                    <a:cubicBezTo>
                      <a:pt x="21095" y="13422"/>
                      <a:pt x="20920" y="12907"/>
                      <a:pt x="20731" y="12398"/>
                    </a:cubicBezTo>
                    <a:cubicBezTo>
                      <a:pt x="20723" y="12371"/>
                      <a:pt x="20714" y="12345"/>
                      <a:pt x="20704" y="12320"/>
                    </a:cubicBezTo>
                    <a:cubicBezTo>
                      <a:pt x="20511" y="11797"/>
                      <a:pt x="20306" y="11283"/>
                      <a:pt x="20089" y="10776"/>
                    </a:cubicBezTo>
                    <a:cubicBezTo>
                      <a:pt x="20076" y="10752"/>
                      <a:pt x="20064" y="10725"/>
                      <a:pt x="20053" y="10698"/>
                    </a:cubicBezTo>
                    <a:cubicBezTo>
                      <a:pt x="19829" y="10176"/>
                      <a:pt x="19587" y="9661"/>
                      <a:pt x="19338" y="9154"/>
                    </a:cubicBezTo>
                    <a:cubicBezTo>
                      <a:pt x="19325" y="9126"/>
                      <a:pt x="19311" y="9099"/>
                      <a:pt x="19298" y="9075"/>
                    </a:cubicBezTo>
                    <a:cubicBezTo>
                      <a:pt x="19037" y="8551"/>
                      <a:pt x="18762" y="8035"/>
                      <a:pt x="18472" y="7529"/>
                    </a:cubicBezTo>
                    <a:cubicBezTo>
                      <a:pt x="18456" y="7504"/>
                      <a:pt x="18445" y="7478"/>
                      <a:pt x="18430" y="7453"/>
                    </a:cubicBezTo>
                    <a:cubicBezTo>
                      <a:pt x="18129" y="6929"/>
                      <a:pt x="17814" y="6413"/>
                      <a:pt x="17483" y="5907"/>
                    </a:cubicBezTo>
                    <a:cubicBezTo>
                      <a:pt x="17468" y="5881"/>
                      <a:pt x="17452" y="5855"/>
                      <a:pt x="17435" y="5831"/>
                    </a:cubicBezTo>
                    <a:cubicBezTo>
                      <a:pt x="17287" y="5605"/>
                      <a:pt x="17136" y="5382"/>
                      <a:pt x="16983" y="5159"/>
                    </a:cubicBezTo>
                    <a:cubicBezTo>
                      <a:pt x="16818" y="4844"/>
                      <a:pt x="16615" y="4550"/>
                      <a:pt x="16379" y="4285"/>
                    </a:cubicBezTo>
                    <a:cubicBezTo>
                      <a:pt x="16356" y="4258"/>
                      <a:pt x="16332" y="4234"/>
                      <a:pt x="16308" y="4206"/>
                    </a:cubicBezTo>
                    <a:cubicBezTo>
                      <a:pt x="16301" y="4199"/>
                      <a:pt x="16294" y="4192"/>
                      <a:pt x="16286" y="4185"/>
                    </a:cubicBezTo>
                    <a:cubicBezTo>
                      <a:pt x="16280" y="4177"/>
                      <a:pt x="16273" y="4168"/>
                      <a:pt x="16265" y="4161"/>
                    </a:cubicBezTo>
                    <a:cubicBezTo>
                      <a:pt x="15886" y="3647"/>
                      <a:pt x="15490" y="3148"/>
                      <a:pt x="15077" y="2663"/>
                    </a:cubicBezTo>
                    <a:cubicBezTo>
                      <a:pt x="15057" y="2635"/>
                      <a:pt x="15035" y="2609"/>
                      <a:pt x="15011" y="2584"/>
                    </a:cubicBezTo>
                    <a:cubicBezTo>
                      <a:pt x="14688" y="2199"/>
                      <a:pt x="14353" y="1824"/>
                      <a:pt x="14013" y="1457"/>
                    </a:cubicBezTo>
                    <a:cubicBezTo>
                      <a:pt x="13880" y="1315"/>
                      <a:pt x="13751" y="1176"/>
                      <a:pt x="13615" y="1038"/>
                    </a:cubicBezTo>
                    <a:cubicBezTo>
                      <a:pt x="13591" y="1013"/>
                      <a:pt x="13567" y="987"/>
                      <a:pt x="13542" y="962"/>
                    </a:cubicBezTo>
                    <a:cubicBezTo>
                      <a:pt x="13425" y="842"/>
                      <a:pt x="13307" y="722"/>
                      <a:pt x="13187" y="600"/>
                    </a:cubicBezTo>
                    <a:cubicBezTo>
                      <a:pt x="13060" y="474"/>
                      <a:pt x="12934" y="351"/>
                      <a:pt x="12807" y="229"/>
                    </a:cubicBezTo>
                    <a:cubicBezTo>
                      <a:pt x="12729" y="151"/>
                      <a:pt x="12647" y="73"/>
                      <a:pt x="125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5688400" y="5422000"/>
                <a:ext cx="351050" cy="38450"/>
              </a:xfrm>
              <a:custGeom>
                <a:avLst/>
                <a:gdLst/>
                <a:ahLst/>
                <a:cxnLst/>
                <a:rect l="l" t="t" r="r" b="b"/>
                <a:pathLst>
                  <a:path w="14042" h="1538" extrusionOk="0">
                    <a:moveTo>
                      <a:pt x="1" y="0"/>
                    </a:moveTo>
                    <a:lnTo>
                      <a:pt x="1" y="1537"/>
                    </a:lnTo>
                    <a:lnTo>
                      <a:pt x="14041" y="1537"/>
                    </a:lnTo>
                    <a:cubicBezTo>
                      <a:pt x="13963" y="1459"/>
                      <a:pt x="13882" y="1381"/>
                      <a:pt x="13799" y="1309"/>
                    </a:cubicBezTo>
                    <a:cubicBezTo>
                      <a:pt x="13743" y="1251"/>
                      <a:pt x="13682" y="1197"/>
                      <a:pt x="13625" y="1142"/>
                    </a:cubicBezTo>
                    <a:cubicBezTo>
                      <a:pt x="13574" y="1095"/>
                      <a:pt x="13523" y="1046"/>
                      <a:pt x="13468" y="1001"/>
                    </a:cubicBezTo>
                    <a:cubicBezTo>
                      <a:pt x="13101" y="657"/>
                      <a:pt x="12721" y="322"/>
                      <a:pt x="12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37"/>
            <p:cNvSpPr/>
            <p:nvPr/>
          </p:nvSpPr>
          <p:spPr>
            <a:xfrm>
              <a:off x="5342600" y="6449800"/>
              <a:ext cx="405525" cy="3800"/>
            </a:xfrm>
            <a:custGeom>
              <a:avLst/>
              <a:gdLst/>
              <a:ahLst/>
              <a:cxnLst/>
              <a:rect l="l" t="t" r="r" b="b"/>
              <a:pathLst>
                <a:path w="16221" h="152" extrusionOk="0">
                  <a:moveTo>
                    <a:pt x="77" y="0"/>
                  </a:moveTo>
                  <a:cubicBezTo>
                    <a:pt x="35" y="0"/>
                    <a:pt x="1" y="34"/>
                    <a:pt x="1" y="76"/>
                  </a:cubicBezTo>
                  <a:cubicBezTo>
                    <a:pt x="1" y="118"/>
                    <a:pt x="34" y="151"/>
                    <a:pt x="75" y="151"/>
                  </a:cubicBezTo>
                  <a:cubicBezTo>
                    <a:pt x="76" y="151"/>
                    <a:pt x="78" y="151"/>
                    <a:pt x="79" y="151"/>
                  </a:cubicBezTo>
                  <a:lnTo>
                    <a:pt x="16141" y="151"/>
                  </a:lnTo>
                  <a:cubicBezTo>
                    <a:pt x="16142" y="151"/>
                    <a:pt x="16144" y="151"/>
                    <a:pt x="16145" y="151"/>
                  </a:cubicBezTo>
                  <a:cubicBezTo>
                    <a:pt x="16186" y="151"/>
                    <a:pt x="16221" y="118"/>
                    <a:pt x="16221" y="76"/>
                  </a:cubicBezTo>
                  <a:cubicBezTo>
                    <a:pt x="16221" y="34"/>
                    <a:pt x="16185" y="0"/>
                    <a:pt x="16143" y="0"/>
                  </a:cubicBezTo>
                  <a:cubicBezTo>
                    <a:pt x="16143" y="0"/>
                    <a:pt x="16142" y="0"/>
                    <a:pt x="16141" y="0"/>
                  </a:cubicBezTo>
                  <a:lnTo>
                    <a:pt x="79" y="0"/>
                  </a:lnTo>
                  <a:cubicBezTo>
                    <a:pt x="78" y="0"/>
                    <a:pt x="78" y="0"/>
                    <a:pt x="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5695500" y="6097075"/>
              <a:ext cx="3750" cy="316750"/>
            </a:xfrm>
            <a:custGeom>
              <a:avLst/>
              <a:gdLst/>
              <a:ahLst/>
              <a:cxnLst/>
              <a:rect l="l" t="t" r="r" b="b"/>
              <a:pathLst>
                <a:path w="150" h="12670" extrusionOk="0">
                  <a:moveTo>
                    <a:pt x="75" y="1"/>
                  </a:moveTo>
                  <a:cubicBezTo>
                    <a:pt x="38" y="1"/>
                    <a:pt x="2" y="25"/>
                    <a:pt x="0" y="73"/>
                  </a:cubicBezTo>
                  <a:lnTo>
                    <a:pt x="0" y="12595"/>
                  </a:lnTo>
                  <a:cubicBezTo>
                    <a:pt x="0" y="12636"/>
                    <a:pt x="33" y="12670"/>
                    <a:pt x="75" y="12670"/>
                  </a:cubicBezTo>
                  <a:cubicBezTo>
                    <a:pt x="117" y="12670"/>
                    <a:pt x="150" y="12636"/>
                    <a:pt x="150" y="12595"/>
                  </a:cubicBezTo>
                  <a:lnTo>
                    <a:pt x="150" y="73"/>
                  </a:lnTo>
                  <a:cubicBezTo>
                    <a:pt x="148" y="25"/>
                    <a:pt x="112" y="1"/>
                    <a:pt x="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a:off x="5389825" y="6449375"/>
              <a:ext cx="4400" cy="407125"/>
            </a:xfrm>
            <a:custGeom>
              <a:avLst/>
              <a:gdLst/>
              <a:ahLst/>
              <a:cxnLst/>
              <a:rect l="l" t="t" r="r" b="b"/>
              <a:pathLst>
                <a:path w="176" h="16285" extrusionOk="0">
                  <a:moveTo>
                    <a:pt x="88" y="1"/>
                  </a:moveTo>
                  <a:cubicBezTo>
                    <a:pt x="44" y="1"/>
                    <a:pt x="3" y="35"/>
                    <a:pt x="2" y="85"/>
                  </a:cubicBezTo>
                  <a:lnTo>
                    <a:pt x="2" y="16201"/>
                  </a:lnTo>
                  <a:cubicBezTo>
                    <a:pt x="1" y="16220"/>
                    <a:pt x="9" y="16238"/>
                    <a:pt x="23" y="16252"/>
                  </a:cubicBezTo>
                  <a:cubicBezTo>
                    <a:pt x="37" y="16272"/>
                    <a:pt x="61" y="16285"/>
                    <a:pt x="86" y="16285"/>
                  </a:cubicBezTo>
                  <a:cubicBezTo>
                    <a:pt x="87" y="16285"/>
                    <a:pt x="88" y="16285"/>
                    <a:pt x="89" y="16285"/>
                  </a:cubicBezTo>
                  <a:cubicBezTo>
                    <a:pt x="116" y="16285"/>
                    <a:pt x="140" y="16272"/>
                    <a:pt x="156" y="16252"/>
                  </a:cubicBezTo>
                  <a:cubicBezTo>
                    <a:pt x="168" y="16237"/>
                    <a:pt x="175" y="16219"/>
                    <a:pt x="174" y="16201"/>
                  </a:cubicBezTo>
                  <a:lnTo>
                    <a:pt x="174" y="85"/>
                  </a:lnTo>
                  <a:cubicBezTo>
                    <a:pt x="174" y="59"/>
                    <a:pt x="162" y="34"/>
                    <a:pt x="141" y="19"/>
                  </a:cubicBezTo>
                  <a:cubicBezTo>
                    <a:pt x="125" y="7"/>
                    <a:pt x="106"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5672125" y="6449375"/>
              <a:ext cx="4350" cy="406300"/>
            </a:xfrm>
            <a:custGeom>
              <a:avLst/>
              <a:gdLst/>
              <a:ahLst/>
              <a:cxnLst/>
              <a:rect l="l" t="t" r="r" b="b"/>
              <a:pathLst>
                <a:path w="174" h="16252" extrusionOk="0">
                  <a:moveTo>
                    <a:pt x="86" y="1"/>
                  </a:moveTo>
                  <a:cubicBezTo>
                    <a:pt x="67" y="1"/>
                    <a:pt x="49" y="7"/>
                    <a:pt x="34" y="19"/>
                  </a:cubicBezTo>
                  <a:cubicBezTo>
                    <a:pt x="13" y="34"/>
                    <a:pt x="0" y="59"/>
                    <a:pt x="0" y="85"/>
                  </a:cubicBezTo>
                  <a:lnTo>
                    <a:pt x="0" y="16201"/>
                  </a:lnTo>
                  <a:cubicBezTo>
                    <a:pt x="0" y="16219"/>
                    <a:pt x="6" y="16237"/>
                    <a:pt x="19" y="16252"/>
                  </a:cubicBezTo>
                  <a:lnTo>
                    <a:pt x="151" y="16252"/>
                  </a:lnTo>
                  <a:cubicBezTo>
                    <a:pt x="166" y="16238"/>
                    <a:pt x="174" y="16220"/>
                    <a:pt x="173" y="16201"/>
                  </a:cubicBezTo>
                  <a:lnTo>
                    <a:pt x="173" y="85"/>
                  </a:lnTo>
                  <a:cubicBezTo>
                    <a:pt x="172" y="59"/>
                    <a:pt x="158" y="34"/>
                    <a:pt x="137" y="19"/>
                  </a:cubicBezTo>
                  <a:cubicBezTo>
                    <a:pt x="122" y="7"/>
                    <a:pt x="104" y="1"/>
                    <a:pt x="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a:off x="5695175" y="6449400"/>
              <a:ext cx="4375" cy="406275"/>
            </a:xfrm>
            <a:custGeom>
              <a:avLst/>
              <a:gdLst/>
              <a:ahLst/>
              <a:cxnLst/>
              <a:rect l="l" t="t" r="r" b="b"/>
              <a:pathLst>
                <a:path w="175" h="16251" extrusionOk="0">
                  <a:moveTo>
                    <a:pt x="85" y="0"/>
                  </a:moveTo>
                  <a:cubicBezTo>
                    <a:pt x="66" y="0"/>
                    <a:pt x="49" y="7"/>
                    <a:pt x="35" y="18"/>
                  </a:cubicBezTo>
                  <a:cubicBezTo>
                    <a:pt x="13" y="33"/>
                    <a:pt x="1" y="58"/>
                    <a:pt x="2" y="84"/>
                  </a:cubicBezTo>
                  <a:lnTo>
                    <a:pt x="2" y="16200"/>
                  </a:lnTo>
                  <a:cubicBezTo>
                    <a:pt x="1" y="16218"/>
                    <a:pt x="8" y="16236"/>
                    <a:pt x="20" y="16251"/>
                  </a:cubicBezTo>
                  <a:lnTo>
                    <a:pt x="155" y="16251"/>
                  </a:lnTo>
                  <a:cubicBezTo>
                    <a:pt x="167" y="16236"/>
                    <a:pt x="174" y="16218"/>
                    <a:pt x="173" y="16200"/>
                  </a:cubicBezTo>
                  <a:lnTo>
                    <a:pt x="173" y="84"/>
                  </a:lnTo>
                  <a:cubicBezTo>
                    <a:pt x="174" y="58"/>
                    <a:pt x="162" y="33"/>
                    <a:pt x="140" y="18"/>
                  </a:cubicBezTo>
                  <a:cubicBezTo>
                    <a:pt x="126" y="6"/>
                    <a:pt x="107" y="0"/>
                    <a:pt x="89" y="0"/>
                  </a:cubicBezTo>
                  <a:cubicBezTo>
                    <a:pt x="88" y="0"/>
                    <a:pt x="86" y="0"/>
                    <a:pt x="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7"/>
            <p:cNvSpPr/>
            <p:nvPr/>
          </p:nvSpPr>
          <p:spPr>
            <a:xfrm>
              <a:off x="5719225" y="5478750"/>
              <a:ext cx="340425" cy="1925"/>
            </a:xfrm>
            <a:custGeom>
              <a:avLst/>
              <a:gdLst/>
              <a:ahLst/>
              <a:cxnLst/>
              <a:rect l="l" t="t" r="r" b="b"/>
              <a:pathLst>
                <a:path w="13617" h="77" extrusionOk="0">
                  <a:moveTo>
                    <a:pt x="1" y="0"/>
                  </a:moveTo>
                  <a:lnTo>
                    <a:pt x="1" y="76"/>
                  </a:lnTo>
                  <a:lnTo>
                    <a:pt x="13617" y="76"/>
                  </a:lnTo>
                  <a:cubicBezTo>
                    <a:pt x="13592" y="51"/>
                    <a:pt x="13568" y="25"/>
                    <a:pt x="13544"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7"/>
            <p:cNvSpPr/>
            <p:nvPr/>
          </p:nvSpPr>
          <p:spPr>
            <a:xfrm>
              <a:off x="5719250" y="5519300"/>
              <a:ext cx="376975" cy="1975"/>
            </a:xfrm>
            <a:custGeom>
              <a:avLst/>
              <a:gdLst/>
              <a:ahLst/>
              <a:cxnLst/>
              <a:rect l="l" t="t" r="r" b="b"/>
              <a:pathLst>
                <a:path w="15079" h="79" extrusionOk="0">
                  <a:moveTo>
                    <a:pt x="1" y="0"/>
                  </a:moveTo>
                  <a:lnTo>
                    <a:pt x="1" y="79"/>
                  </a:lnTo>
                  <a:lnTo>
                    <a:pt x="15078" y="79"/>
                  </a:lnTo>
                  <a:cubicBezTo>
                    <a:pt x="15058" y="51"/>
                    <a:pt x="15035" y="25"/>
                    <a:pt x="15011"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719250" y="5559850"/>
              <a:ext cx="409525" cy="1975"/>
            </a:xfrm>
            <a:custGeom>
              <a:avLst/>
              <a:gdLst/>
              <a:ahLst/>
              <a:cxnLst/>
              <a:rect l="l" t="t" r="r" b="b"/>
              <a:pathLst>
                <a:path w="16381" h="79" extrusionOk="0">
                  <a:moveTo>
                    <a:pt x="1" y="0"/>
                  </a:moveTo>
                  <a:lnTo>
                    <a:pt x="1" y="79"/>
                  </a:lnTo>
                  <a:lnTo>
                    <a:pt x="16380" y="79"/>
                  </a:lnTo>
                  <a:cubicBezTo>
                    <a:pt x="16356" y="52"/>
                    <a:pt x="16332" y="28"/>
                    <a:pt x="16308"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719225" y="5600450"/>
              <a:ext cx="437125" cy="1925"/>
            </a:xfrm>
            <a:custGeom>
              <a:avLst/>
              <a:gdLst/>
              <a:ahLst/>
              <a:cxnLst/>
              <a:rect l="l" t="t" r="r" b="b"/>
              <a:pathLst>
                <a:path w="17485" h="77" extrusionOk="0">
                  <a:moveTo>
                    <a:pt x="1" y="1"/>
                  </a:moveTo>
                  <a:lnTo>
                    <a:pt x="1" y="77"/>
                  </a:lnTo>
                  <a:lnTo>
                    <a:pt x="17484" y="77"/>
                  </a:lnTo>
                  <a:cubicBezTo>
                    <a:pt x="17471" y="51"/>
                    <a:pt x="17453" y="25"/>
                    <a:pt x="17435"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719250" y="5641050"/>
              <a:ext cx="461825" cy="1900"/>
            </a:xfrm>
            <a:custGeom>
              <a:avLst/>
              <a:gdLst/>
              <a:ahLst/>
              <a:cxnLst/>
              <a:rect l="l" t="t" r="r" b="b"/>
              <a:pathLst>
                <a:path w="18473" h="76" extrusionOk="0">
                  <a:moveTo>
                    <a:pt x="1" y="0"/>
                  </a:moveTo>
                  <a:lnTo>
                    <a:pt x="1" y="75"/>
                  </a:lnTo>
                  <a:lnTo>
                    <a:pt x="18472" y="75"/>
                  </a:lnTo>
                  <a:cubicBezTo>
                    <a:pt x="18458" y="50"/>
                    <a:pt x="18445" y="24"/>
                    <a:pt x="18430"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19250" y="5681575"/>
              <a:ext cx="483450" cy="1975"/>
            </a:xfrm>
            <a:custGeom>
              <a:avLst/>
              <a:gdLst/>
              <a:ahLst/>
              <a:cxnLst/>
              <a:rect l="l" t="t" r="r" b="b"/>
              <a:pathLst>
                <a:path w="19338" h="79" extrusionOk="0">
                  <a:moveTo>
                    <a:pt x="1" y="0"/>
                  </a:moveTo>
                  <a:lnTo>
                    <a:pt x="1" y="79"/>
                  </a:lnTo>
                  <a:lnTo>
                    <a:pt x="19338" y="79"/>
                  </a:lnTo>
                  <a:cubicBezTo>
                    <a:pt x="19325" y="51"/>
                    <a:pt x="19311" y="24"/>
                    <a:pt x="19298"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19250" y="5722125"/>
              <a:ext cx="502225" cy="2000"/>
            </a:xfrm>
            <a:custGeom>
              <a:avLst/>
              <a:gdLst/>
              <a:ahLst/>
              <a:cxnLst/>
              <a:rect l="l" t="t" r="r" b="b"/>
              <a:pathLst>
                <a:path w="20089" h="80" extrusionOk="0">
                  <a:moveTo>
                    <a:pt x="1" y="1"/>
                  </a:moveTo>
                  <a:lnTo>
                    <a:pt x="1" y="80"/>
                  </a:lnTo>
                  <a:lnTo>
                    <a:pt x="20089" y="80"/>
                  </a:lnTo>
                  <a:cubicBezTo>
                    <a:pt x="20076" y="55"/>
                    <a:pt x="20064" y="28"/>
                    <a:pt x="20053"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19250" y="5762675"/>
              <a:ext cx="518275" cy="2000"/>
            </a:xfrm>
            <a:custGeom>
              <a:avLst/>
              <a:gdLst/>
              <a:ahLst/>
              <a:cxnLst/>
              <a:rect l="l" t="t" r="r" b="b"/>
              <a:pathLst>
                <a:path w="20731" h="80" extrusionOk="0">
                  <a:moveTo>
                    <a:pt x="1" y="1"/>
                  </a:moveTo>
                  <a:lnTo>
                    <a:pt x="1" y="79"/>
                  </a:lnTo>
                  <a:lnTo>
                    <a:pt x="20731" y="79"/>
                  </a:lnTo>
                  <a:cubicBezTo>
                    <a:pt x="20723" y="52"/>
                    <a:pt x="20714" y="26"/>
                    <a:pt x="20704"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719250" y="5803300"/>
              <a:ext cx="531975" cy="1925"/>
            </a:xfrm>
            <a:custGeom>
              <a:avLst/>
              <a:gdLst/>
              <a:ahLst/>
              <a:cxnLst/>
              <a:rect l="l" t="t" r="r" b="b"/>
              <a:pathLst>
                <a:path w="21279" h="77" extrusionOk="0">
                  <a:moveTo>
                    <a:pt x="1" y="0"/>
                  </a:moveTo>
                  <a:lnTo>
                    <a:pt x="1" y="76"/>
                  </a:lnTo>
                  <a:lnTo>
                    <a:pt x="21279" y="76"/>
                  </a:lnTo>
                  <a:cubicBezTo>
                    <a:pt x="21273" y="50"/>
                    <a:pt x="21264" y="25"/>
                    <a:pt x="21255"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7"/>
            <p:cNvSpPr/>
            <p:nvPr/>
          </p:nvSpPr>
          <p:spPr>
            <a:xfrm>
              <a:off x="5719250" y="5843850"/>
              <a:ext cx="543375" cy="1900"/>
            </a:xfrm>
            <a:custGeom>
              <a:avLst/>
              <a:gdLst/>
              <a:ahLst/>
              <a:cxnLst/>
              <a:rect l="l" t="t" r="r" b="b"/>
              <a:pathLst>
                <a:path w="21735" h="76" extrusionOk="0">
                  <a:moveTo>
                    <a:pt x="1" y="0"/>
                  </a:moveTo>
                  <a:lnTo>
                    <a:pt x="1" y="75"/>
                  </a:lnTo>
                  <a:lnTo>
                    <a:pt x="21735" y="75"/>
                  </a:lnTo>
                  <a:cubicBezTo>
                    <a:pt x="21728" y="51"/>
                    <a:pt x="21722" y="28"/>
                    <a:pt x="21717"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7"/>
            <p:cNvSpPr/>
            <p:nvPr/>
          </p:nvSpPr>
          <p:spPr>
            <a:xfrm>
              <a:off x="5719250" y="5884400"/>
              <a:ext cx="552425" cy="1975"/>
            </a:xfrm>
            <a:custGeom>
              <a:avLst/>
              <a:gdLst/>
              <a:ahLst/>
              <a:cxnLst/>
              <a:rect l="l" t="t" r="r" b="b"/>
              <a:pathLst>
                <a:path w="22097" h="79" extrusionOk="0">
                  <a:moveTo>
                    <a:pt x="1" y="1"/>
                  </a:moveTo>
                  <a:lnTo>
                    <a:pt x="1" y="79"/>
                  </a:lnTo>
                  <a:lnTo>
                    <a:pt x="22097" y="79"/>
                  </a:lnTo>
                  <a:cubicBezTo>
                    <a:pt x="22093" y="53"/>
                    <a:pt x="22088" y="26"/>
                    <a:pt x="22081"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19250" y="5959500"/>
              <a:ext cx="563750" cy="1875"/>
            </a:xfrm>
            <a:custGeom>
              <a:avLst/>
              <a:gdLst/>
              <a:ahLst/>
              <a:cxnLst/>
              <a:rect l="l" t="t" r="r" b="b"/>
              <a:pathLst>
                <a:path w="22550" h="75" extrusionOk="0">
                  <a:moveTo>
                    <a:pt x="1" y="1"/>
                  </a:moveTo>
                  <a:lnTo>
                    <a:pt x="1" y="74"/>
                  </a:lnTo>
                  <a:lnTo>
                    <a:pt x="22549" y="74"/>
                  </a:lnTo>
                  <a:cubicBezTo>
                    <a:pt x="22546" y="50"/>
                    <a:pt x="22543" y="27"/>
                    <a:pt x="22539"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719250" y="6000025"/>
              <a:ext cx="566800" cy="1900"/>
            </a:xfrm>
            <a:custGeom>
              <a:avLst/>
              <a:gdLst/>
              <a:ahLst/>
              <a:cxnLst/>
              <a:rect l="l" t="t" r="r" b="b"/>
              <a:pathLst>
                <a:path w="22672" h="76" extrusionOk="0">
                  <a:moveTo>
                    <a:pt x="1" y="1"/>
                  </a:moveTo>
                  <a:lnTo>
                    <a:pt x="1" y="75"/>
                  </a:lnTo>
                  <a:lnTo>
                    <a:pt x="22672" y="75"/>
                  </a:lnTo>
                  <a:cubicBezTo>
                    <a:pt x="22672" y="51"/>
                    <a:pt x="22670" y="26"/>
                    <a:pt x="22666"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719225" y="6040550"/>
              <a:ext cx="567975" cy="2025"/>
            </a:xfrm>
            <a:custGeom>
              <a:avLst/>
              <a:gdLst/>
              <a:ahLst/>
              <a:cxnLst/>
              <a:rect l="l" t="t" r="r" b="b"/>
              <a:pathLst>
                <a:path w="22719" h="81" extrusionOk="0">
                  <a:moveTo>
                    <a:pt x="1" y="1"/>
                  </a:moveTo>
                  <a:lnTo>
                    <a:pt x="1" y="80"/>
                  </a:lnTo>
                  <a:lnTo>
                    <a:pt x="22718" y="80"/>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719225" y="6081100"/>
              <a:ext cx="567975" cy="2025"/>
            </a:xfrm>
            <a:custGeom>
              <a:avLst/>
              <a:gdLst/>
              <a:ahLst/>
              <a:cxnLst/>
              <a:rect l="l" t="t" r="r" b="b"/>
              <a:pathLst>
                <a:path w="22719" h="81" extrusionOk="0">
                  <a:moveTo>
                    <a:pt x="1" y="1"/>
                  </a:moveTo>
                  <a:lnTo>
                    <a:pt x="1" y="80"/>
                  </a:lnTo>
                  <a:lnTo>
                    <a:pt x="22718" y="80"/>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19225" y="6121675"/>
              <a:ext cx="567975" cy="1975"/>
            </a:xfrm>
            <a:custGeom>
              <a:avLst/>
              <a:gdLst/>
              <a:ahLst/>
              <a:cxnLst/>
              <a:rect l="l" t="t" r="r" b="b"/>
              <a:pathLst>
                <a:path w="22719" h="79" extrusionOk="0">
                  <a:moveTo>
                    <a:pt x="1" y="0"/>
                  </a:moveTo>
                  <a:lnTo>
                    <a:pt x="1" y="78"/>
                  </a:lnTo>
                  <a:lnTo>
                    <a:pt x="22718" y="78"/>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19225" y="6162300"/>
              <a:ext cx="567975" cy="1900"/>
            </a:xfrm>
            <a:custGeom>
              <a:avLst/>
              <a:gdLst/>
              <a:ahLst/>
              <a:cxnLst/>
              <a:rect l="l" t="t" r="r" b="b"/>
              <a:pathLst>
                <a:path w="22719" h="76" extrusionOk="0">
                  <a:moveTo>
                    <a:pt x="1" y="1"/>
                  </a:moveTo>
                  <a:lnTo>
                    <a:pt x="1" y="76"/>
                  </a:lnTo>
                  <a:lnTo>
                    <a:pt x="22718" y="76"/>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719225" y="6202850"/>
              <a:ext cx="567975" cy="1900"/>
            </a:xfrm>
            <a:custGeom>
              <a:avLst/>
              <a:gdLst/>
              <a:ahLst/>
              <a:cxnLst/>
              <a:rect l="l" t="t" r="r" b="b"/>
              <a:pathLst>
                <a:path w="22719" h="76" extrusionOk="0">
                  <a:moveTo>
                    <a:pt x="1" y="1"/>
                  </a:moveTo>
                  <a:lnTo>
                    <a:pt x="1" y="76"/>
                  </a:lnTo>
                  <a:lnTo>
                    <a:pt x="22718" y="76"/>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7"/>
            <p:cNvSpPr/>
            <p:nvPr/>
          </p:nvSpPr>
          <p:spPr>
            <a:xfrm>
              <a:off x="5719225" y="6243375"/>
              <a:ext cx="567975" cy="2025"/>
            </a:xfrm>
            <a:custGeom>
              <a:avLst/>
              <a:gdLst/>
              <a:ahLst/>
              <a:cxnLst/>
              <a:rect l="l" t="t" r="r" b="b"/>
              <a:pathLst>
                <a:path w="22719" h="81" extrusionOk="0">
                  <a:moveTo>
                    <a:pt x="1" y="1"/>
                  </a:moveTo>
                  <a:lnTo>
                    <a:pt x="1" y="80"/>
                  </a:lnTo>
                  <a:lnTo>
                    <a:pt x="22718" y="80"/>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7"/>
            <p:cNvSpPr/>
            <p:nvPr/>
          </p:nvSpPr>
          <p:spPr>
            <a:xfrm>
              <a:off x="5719225" y="6283950"/>
              <a:ext cx="567975" cy="1975"/>
            </a:xfrm>
            <a:custGeom>
              <a:avLst/>
              <a:gdLst/>
              <a:ahLst/>
              <a:cxnLst/>
              <a:rect l="l" t="t" r="r" b="b"/>
              <a:pathLst>
                <a:path w="22719" h="79" extrusionOk="0">
                  <a:moveTo>
                    <a:pt x="1" y="0"/>
                  </a:moveTo>
                  <a:lnTo>
                    <a:pt x="1" y="78"/>
                  </a:lnTo>
                  <a:lnTo>
                    <a:pt x="22718" y="78"/>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7"/>
            <p:cNvSpPr/>
            <p:nvPr/>
          </p:nvSpPr>
          <p:spPr>
            <a:xfrm>
              <a:off x="5719225" y="6324500"/>
              <a:ext cx="567975" cy="1975"/>
            </a:xfrm>
            <a:custGeom>
              <a:avLst/>
              <a:gdLst/>
              <a:ahLst/>
              <a:cxnLst/>
              <a:rect l="l" t="t" r="r" b="b"/>
              <a:pathLst>
                <a:path w="22719" h="79" extrusionOk="0">
                  <a:moveTo>
                    <a:pt x="1" y="0"/>
                  </a:moveTo>
                  <a:lnTo>
                    <a:pt x="1" y="79"/>
                  </a:lnTo>
                  <a:lnTo>
                    <a:pt x="22718" y="79"/>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7"/>
            <p:cNvSpPr/>
            <p:nvPr/>
          </p:nvSpPr>
          <p:spPr>
            <a:xfrm>
              <a:off x="5719225" y="6365125"/>
              <a:ext cx="567975" cy="1900"/>
            </a:xfrm>
            <a:custGeom>
              <a:avLst/>
              <a:gdLst/>
              <a:ahLst/>
              <a:cxnLst/>
              <a:rect l="l" t="t" r="r" b="b"/>
              <a:pathLst>
                <a:path w="22719" h="76" extrusionOk="0">
                  <a:moveTo>
                    <a:pt x="1" y="1"/>
                  </a:moveTo>
                  <a:lnTo>
                    <a:pt x="1" y="76"/>
                  </a:lnTo>
                  <a:lnTo>
                    <a:pt x="22718" y="76"/>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7"/>
            <p:cNvSpPr/>
            <p:nvPr/>
          </p:nvSpPr>
          <p:spPr>
            <a:xfrm>
              <a:off x="5719225" y="6425950"/>
              <a:ext cx="567975" cy="1925"/>
            </a:xfrm>
            <a:custGeom>
              <a:avLst/>
              <a:gdLst/>
              <a:ahLst/>
              <a:cxnLst/>
              <a:rect l="l" t="t" r="r" b="b"/>
              <a:pathLst>
                <a:path w="22719" h="77" extrusionOk="0">
                  <a:moveTo>
                    <a:pt x="1" y="0"/>
                  </a:moveTo>
                  <a:lnTo>
                    <a:pt x="1" y="76"/>
                  </a:lnTo>
                  <a:lnTo>
                    <a:pt x="22718" y="76"/>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7"/>
            <p:cNvSpPr/>
            <p:nvPr/>
          </p:nvSpPr>
          <p:spPr>
            <a:xfrm>
              <a:off x="5719225" y="6466500"/>
              <a:ext cx="567975" cy="1975"/>
            </a:xfrm>
            <a:custGeom>
              <a:avLst/>
              <a:gdLst/>
              <a:ahLst/>
              <a:cxnLst/>
              <a:rect l="l" t="t" r="r" b="b"/>
              <a:pathLst>
                <a:path w="22719" h="79" extrusionOk="0">
                  <a:moveTo>
                    <a:pt x="1" y="0"/>
                  </a:moveTo>
                  <a:lnTo>
                    <a:pt x="1" y="79"/>
                  </a:lnTo>
                  <a:lnTo>
                    <a:pt x="22718" y="79"/>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7"/>
            <p:cNvSpPr/>
            <p:nvPr/>
          </p:nvSpPr>
          <p:spPr>
            <a:xfrm>
              <a:off x="5719225" y="6507050"/>
              <a:ext cx="567975" cy="1975"/>
            </a:xfrm>
            <a:custGeom>
              <a:avLst/>
              <a:gdLst/>
              <a:ahLst/>
              <a:cxnLst/>
              <a:rect l="l" t="t" r="r" b="b"/>
              <a:pathLst>
                <a:path w="22719" h="79"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7"/>
            <p:cNvSpPr/>
            <p:nvPr/>
          </p:nvSpPr>
          <p:spPr>
            <a:xfrm>
              <a:off x="5719225" y="6547600"/>
              <a:ext cx="567975" cy="2000"/>
            </a:xfrm>
            <a:custGeom>
              <a:avLst/>
              <a:gdLst/>
              <a:ahLst/>
              <a:cxnLst/>
              <a:rect l="l" t="t" r="r" b="b"/>
              <a:pathLst>
                <a:path w="22719" h="80"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7"/>
            <p:cNvSpPr/>
            <p:nvPr/>
          </p:nvSpPr>
          <p:spPr>
            <a:xfrm>
              <a:off x="5719225" y="6588225"/>
              <a:ext cx="567975" cy="1925"/>
            </a:xfrm>
            <a:custGeom>
              <a:avLst/>
              <a:gdLst/>
              <a:ahLst/>
              <a:cxnLst/>
              <a:rect l="l" t="t" r="r" b="b"/>
              <a:pathLst>
                <a:path w="22719" h="77" extrusionOk="0">
                  <a:moveTo>
                    <a:pt x="1" y="0"/>
                  </a:moveTo>
                  <a:lnTo>
                    <a:pt x="1" y="76"/>
                  </a:lnTo>
                  <a:lnTo>
                    <a:pt x="22718" y="76"/>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7"/>
            <p:cNvSpPr/>
            <p:nvPr/>
          </p:nvSpPr>
          <p:spPr>
            <a:xfrm>
              <a:off x="5719225" y="6628775"/>
              <a:ext cx="567975" cy="1975"/>
            </a:xfrm>
            <a:custGeom>
              <a:avLst/>
              <a:gdLst/>
              <a:ahLst/>
              <a:cxnLst/>
              <a:rect l="l" t="t" r="r" b="b"/>
              <a:pathLst>
                <a:path w="22719" h="79" extrusionOk="0">
                  <a:moveTo>
                    <a:pt x="1" y="0"/>
                  </a:moveTo>
                  <a:lnTo>
                    <a:pt x="1" y="79"/>
                  </a:lnTo>
                  <a:lnTo>
                    <a:pt x="22718" y="79"/>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7"/>
            <p:cNvSpPr/>
            <p:nvPr/>
          </p:nvSpPr>
          <p:spPr>
            <a:xfrm>
              <a:off x="5719225" y="6669325"/>
              <a:ext cx="567975" cy="1975"/>
            </a:xfrm>
            <a:custGeom>
              <a:avLst/>
              <a:gdLst/>
              <a:ahLst/>
              <a:cxnLst/>
              <a:rect l="l" t="t" r="r" b="b"/>
              <a:pathLst>
                <a:path w="22719" h="79"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7"/>
            <p:cNvSpPr/>
            <p:nvPr/>
          </p:nvSpPr>
          <p:spPr>
            <a:xfrm>
              <a:off x="5719225" y="6709875"/>
              <a:ext cx="567975" cy="2000"/>
            </a:xfrm>
            <a:custGeom>
              <a:avLst/>
              <a:gdLst/>
              <a:ahLst/>
              <a:cxnLst/>
              <a:rect l="l" t="t" r="r" b="b"/>
              <a:pathLst>
                <a:path w="22719" h="80"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7"/>
            <p:cNvSpPr/>
            <p:nvPr/>
          </p:nvSpPr>
          <p:spPr>
            <a:xfrm>
              <a:off x="5719225" y="6750450"/>
              <a:ext cx="567975" cy="1975"/>
            </a:xfrm>
            <a:custGeom>
              <a:avLst/>
              <a:gdLst/>
              <a:ahLst/>
              <a:cxnLst/>
              <a:rect l="l" t="t" r="r" b="b"/>
              <a:pathLst>
                <a:path w="22719" h="79" extrusionOk="0">
                  <a:moveTo>
                    <a:pt x="1" y="0"/>
                  </a:moveTo>
                  <a:lnTo>
                    <a:pt x="1" y="78"/>
                  </a:lnTo>
                  <a:lnTo>
                    <a:pt x="22718" y="78"/>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7"/>
            <p:cNvSpPr/>
            <p:nvPr/>
          </p:nvSpPr>
          <p:spPr>
            <a:xfrm>
              <a:off x="5719225" y="6791050"/>
              <a:ext cx="567975" cy="1900"/>
            </a:xfrm>
            <a:custGeom>
              <a:avLst/>
              <a:gdLst/>
              <a:ahLst/>
              <a:cxnLst/>
              <a:rect l="l" t="t" r="r" b="b"/>
              <a:pathLst>
                <a:path w="22719" h="76" extrusionOk="0">
                  <a:moveTo>
                    <a:pt x="1" y="0"/>
                  </a:moveTo>
                  <a:lnTo>
                    <a:pt x="1" y="75"/>
                  </a:lnTo>
                  <a:lnTo>
                    <a:pt x="22718" y="75"/>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7"/>
            <p:cNvSpPr/>
            <p:nvPr/>
          </p:nvSpPr>
          <p:spPr>
            <a:xfrm>
              <a:off x="5719225" y="6831600"/>
              <a:ext cx="567975" cy="1975"/>
            </a:xfrm>
            <a:custGeom>
              <a:avLst/>
              <a:gdLst/>
              <a:ahLst/>
              <a:cxnLst/>
              <a:rect l="l" t="t" r="r" b="b"/>
              <a:pathLst>
                <a:path w="22719" h="79"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7"/>
            <p:cNvSpPr/>
            <p:nvPr/>
          </p:nvSpPr>
          <p:spPr>
            <a:xfrm>
              <a:off x="5714600" y="5872350"/>
              <a:ext cx="555050" cy="3775"/>
            </a:xfrm>
            <a:custGeom>
              <a:avLst/>
              <a:gdLst/>
              <a:ahLst/>
              <a:cxnLst/>
              <a:rect l="l" t="t" r="r" b="b"/>
              <a:pathLst>
                <a:path w="22202" h="151" extrusionOk="0">
                  <a:moveTo>
                    <a:pt x="76" y="0"/>
                  </a:moveTo>
                  <a:cubicBezTo>
                    <a:pt x="35" y="0"/>
                    <a:pt x="1" y="34"/>
                    <a:pt x="1" y="75"/>
                  </a:cubicBezTo>
                  <a:cubicBezTo>
                    <a:pt x="1" y="117"/>
                    <a:pt x="35" y="150"/>
                    <a:pt x="76" y="150"/>
                  </a:cubicBezTo>
                  <a:cubicBezTo>
                    <a:pt x="77" y="150"/>
                    <a:pt x="79" y="150"/>
                    <a:pt x="80" y="150"/>
                  </a:cubicBezTo>
                  <a:lnTo>
                    <a:pt x="22201" y="150"/>
                  </a:lnTo>
                  <a:cubicBezTo>
                    <a:pt x="22189" y="99"/>
                    <a:pt x="22180" y="48"/>
                    <a:pt x="22168" y="1"/>
                  </a:cubicBezTo>
                  <a:lnTo>
                    <a:pt x="80" y="1"/>
                  </a:lnTo>
                  <a:cubicBezTo>
                    <a:pt x="79" y="0"/>
                    <a:pt x="77"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7"/>
            <p:cNvSpPr/>
            <p:nvPr/>
          </p:nvSpPr>
          <p:spPr>
            <a:xfrm>
              <a:off x="5714725" y="5905650"/>
              <a:ext cx="561175" cy="3800"/>
            </a:xfrm>
            <a:custGeom>
              <a:avLst/>
              <a:gdLst/>
              <a:ahLst/>
              <a:cxnLst/>
              <a:rect l="l" t="t" r="r" b="b"/>
              <a:pathLst>
                <a:path w="22447" h="152" extrusionOk="0">
                  <a:moveTo>
                    <a:pt x="76" y="0"/>
                  </a:moveTo>
                  <a:cubicBezTo>
                    <a:pt x="34" y="1"/>
                    <a:pt x="1" y="34"/>
                    <a:pt x="0" y="76"/>
                  </a:cubicBezTo>
                  <a:cubicBezTo>
                    <a:pt x="0" y="118"/>
                    <a:pt x="33" y="151"/>
                    <a:pt x="74" y="151"/>
                  </a:cubicBezTo>
                  <a:cubicBezTo>
                    <a:pt x="75" y="151"/>
                    <a:pt x="76" y="151"/>
                    <a:pt x="76" y="151"/>
                  </a:cubicBezTo>
                  <a:lnTo>
                    <a:pt x="22447" y="151"/>
                  </a:lnTo>
                  <a:cubicBezTo>
                    <a:pt x="22440" y="113"/>
                    <a:pt x="22434" y="76"/>
                    <a:pt x="22429" y="37"/>
                  </a:cubicBezTo>
                  <a:cubicBezTo>
                    <a:pt x="22425" y="25"/>
                    <a:pt x="22425" y="13"/>
                    <a:pt x="224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7"/>
            <p:cNvSpPr/>
            <p:nvPr/>
          </p:nvSpPr>
          <p:spPr>
            <a:xfrm>
              <a:off x="5714725" y="6306625"/>
              <a:ext cx="572475" cy="3800"/>
            </a:xfrm>
            <a:custGeom>
              <a:avLst/>
              <a:gdLst/>
              <a:ahLst/>
              <a:cxnLst/>
              <a:rect l="l" t="t" r="r" b="b"/>
              <a:pathLst>
                <a:path w="22899" h="152" extrusionOk="0">
                  <a:moveTo>
                    <a:pt x="76" y="1"/>
                  </a:moveTo>
                  <a:cubicBezTo>
                    <a:pt x="34" y="1"/>
                    <a:pt x="0" y="35"/>
                    <a:pt x="0" y="77"/>
                  </a:cubicBezTo>
                  <a:cubicBezTo>
                    <a:pt x="1" y="118"/>
                    <a:pt x="34" y="150"/>
                    <a:pt x="76" y="152"/>
                  </a:cubicBezTo>
                  <a:lnTo>
                    <a:pt x="22898" y="152"/>
                  </a:lnTo>
                  <a:lnTo>
                    <a:pt x="2289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7"/>
            <p:cNvSpPr/>
            <p:nvPr/>
          </p:nvSpPr>
          <p:spPr>
            <a:xfrm>
              <a:off x="5714625" y="6339950"/>
              <a:ext cx="572575" cy="3800"/>
            </a:xfrm>
            <a:custGeom>
              <a:avLst/>
              <a:gdLst/>
              <a:ahLst/>
              <a:cxnLst/>
              <a:rect l="l" t="t" r="r" b="b"/>
              <a:pathLst>
                <a:path w="22903" h="152" extrusionOk="0">
                  <a:moveTo>
                    <a:pt x="76" y="1"/>
                  </a:moveTo>
                  <a:cubicBezTo>
                    <a:pt x="35" y="1"/>
                    <a:pt x="1" y="34"/>
                    <a:pt x="1" y="75"/>
                  </a:cubicBezTo>
                  <a:cubicBezTo>
                    <a:pt x="1" y="118"/>
                    <a:pt x="36" y="152"/>
                    <a:pt x="78" y="152"/>
                  </a:cubicBezTo>
                  <a:cubicBezTo>
                    <a:pt x="79" y="152"/>
                    <a:pt x="80" y="152"/>
                    <a:pt x="80" y="151"/>
                  </a:cubicBezTo>
                  <a:lnTo>
                    <a:pt x="22902" y="151"/>
                  </a:lnTo>
                  <a:lnTo>
                    <a:pt x="22902" y="1"/>
                  </a:lnTo>
                  <a:lnTo>
                    <a:pt x="80" y="1"/>
                  </a:lnTo>
                  <a:cubicBezTo>
                    <a:pt x="79" y="1"/>
                    <a:pt x="78" y="1"/>
                    <a:pt x="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7"/>
            <p:cNvSpPr/>
            <p:nvPr/>
          </p:nvSpPr>
          <p:spPr>
            <a:xfrm>
              <a:off x="5933400" y="5523975"/>
              <a:ext cx="223275" cy="315625"/>
            </a:xfrm>
            <a:custGeom>
              <a:avLst/>
              <a:gdLst/>
              <a:ahLst/>
              <a:cxnLst/>
              <a:rect l="l" t="t" r="r" b="b"/>
              <a:pathLst>
                <a:path w="8931" h="12625" extrusionOk="0">
                  <a:moveTo>
                    <a:pt x="4470" y="1"/>
                  </a:moveTo>
                  <a:cubicBezTo>
                    <a:pt x="4439" y="1"/>
                    <a:pt x="4409" y="1"/>
                    <a:pt x="4378" y="2"/>
                  </a:cubicBezTo>
                  <a:cubicBezTo>
                    <a:pt x="3165" y="25"/>
                    <a:pt x="2013" y="543"/>
                    <a:pt x="1191" y="1435"/>
                  </a:cubicBezTo>
                  <a:cubicBezTo>
                    <a:pt x="1167" y="1463"/>
                    <a:pt x="1142" y="1487"/>
                    <a:pt x="1118" y="1514"/>
                  </a:cubicBezTo>
                  <a:cubicBezTo>
                    <a:pt x="721" y="1964"/>
                    <a:pt x="419" y="2490"/>
                    <a:pt x="232" y="3060"/>
                  </a:cubicBezTo>
                  <a:cubicBezTo>
                    <a:pt x="221" y="3085"/>
                    <a:pt x="212" y="3110"/>
                    <a:pt x="205" y="3136"/>
                  </a:cubicBezTo>
                  <a:cubicBezTo>
                    <a:pt x="70" y="3566"/>
                    <a:pt x="1" y="4014"/>
                    <a:pt x="3" y="4465"/>
                  </a:cubicBezTo>
                  <a:lnTo>
                    <a:pt x="3" y="12624"/>
                  </a:lnTo>
                  <a:lnTo>
                    <a:pt x="8930" y="12624"/>
                  </a:lnTo>
                  <a:lnTo>
                    <a:pt x="8930" y="4465"/>
                  </a:lnTo>
                  <a:cubicBezTo>
                    <a:pt x="8931" y="4014"/>
                    <a:pt x="8863" y="3566"/>
                    <a:pt x="8729" y="3136"/>
                  </a:cubicBezTo>
                  <a:cubicBezTo>
                    <a:pt x="8721" y="3110"/>
                    <a:pt x="8712" y="3085"/>
                    <a:pt x="8702" y="3060"/>
                  </a:cubicBezTo>
                  <a:cubicBezTo>
                    <a:pt x="8626" y="2829"/>
                    <a:pt x="8531" y="2604"/>
                    <a:pt x="8418" y="2388"/>
                  </a:cubicBezTo>
                  <a:cubicBezTo>
                    <a:pt x="8252" y="2073"/>
                    <a:pt x="8050" y="1779"/>
                    <a:pt x="7814" y="1514"/>
                  </a:cubicBezTo>
                  <a:cubicBezTo>
                    <a:pt x="7791" y="1487"/>
                    <a:pt x="7766" y="1463"/>
                    <a:pt x="7742" y="1435"/>
                  </a:cubicBezTo>
                  <a:cubicBezTo>
                    <a:pt x="7728" y="1420"/>
                    <a:pt x="7715" y="1405"/>
                    <a:pt x="7700" y="1390"/>
                  </a:cubicBezTo>
                  <a:cubicBezTo>
                    <a:pt x="7675" y="1363"/>
                    <a:pt x="7649" y="1336"/>
                    <a:pt x="7622" y="1308"/>
                  </a:cubicBezTo>
                  <a:cubicBezTo>
                    <a:pt x="6786" y="471"/>
                    <a:pt x="5651" y="1"/>
                    <a:pt x="4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7"/>
            <p:cNvSpPr/>
            <p:nvPr/>
          </p:nvSpPr>
          <p:spPr>
            <a:xfrm>
              <a:off x="5944675" y="5539825"/>
              <a:ext cx="200775" cy="283900"/>
            </a:xfrm>
            <a:custGeom>
              <a:avLst/>
              <a:gdLst/>
              <a:ahLst/>
              <a:cxnLst/>
              <a:rect l="l" t="t" r="r" b="b"/>
              <a:pathLst>
                <a:path w="8031" h="11356" extrusionOk="0">
                  <a:moveTo>
                    <a:pt x="4015" y="1"/>
                  </a:moveTo>
                  <a:cubicBezTo>
                    <a:pt x="1797" y="1"/>
                    <a:pt x="0" y="1799"/>
                    <a:pt x="0" y="4016"/>
                  </a:cubicBezTo>
                  <a:lnTo>
                    <a:pt x="0" y="11356"/>
                  </a:lnTo>
                  <a:lnTo>
                    <a:pt x="8031" y="11356"/>
                  </a:lnTo>
                  <a:lnTo>
                    <a:pt x="8031" y="4016"/>
                  </a:lnTo>
                  <a:cubicBezTo>
                    <a:pt x="8031" y="1799"/>
                    <a:pt x="623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7"/>
            <p:cNvSpPr/>
            <p:nvPr/>
          </p:nvSpPr>
          <p:spPr>
            <a:xfrm>
              <a:off x="6036075" y="5529775"/>
              <a:ext cx="10275" cy="44425"/>
            </a:xfrm>
            <a:custGeom>
              <a:avLst/>
              <a:gdLst/>
              <a:ahLst/>
              <a:cxnLst/>
              <a:rect l="l" t="t" r="r" b="b"/>
              <a:pathLst>
                <a:path w="411" h="1777" extrusionOk="0">
                  <a:moveTo>
                    <a:pt x="0" y="1"/>
                  </a:moveTo>
                  <a:lnTo>
                    <a:pt x="0" y="1776"/>
                  </a:lnTo>
                  <a:cubicBezTo>
                    <a:pt x="69" y="1770"/>
                    <a:pt x="142" y="1767"/>
                    <a:pt x="218" y="1767"/>
                  </a:cubicBezTo>
                  <a:cubicBezTo>
                    <a:pt x="284" y="1767"/>
                    <a:pt x="347" y="1770"/>
                    <a:pt x="411" y="1773"/>
                  </a:cubicBez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7"/>
            <p:cNvSpPr/>
            <p:nvPr/>
          </p:nvSpPr>
          <p:spPr>
            <a:xfrm>
              <a:off x="6036075" y="5623100"/>
              <a:ext cx="10275" cy="214600"/>
            </a:xfrm>
            <a:custGeom>
              <a:avLst/>
              <a:gdLst/>
              <a:ahLst/>
              <a:cxnLst/>
              <a:rect l="l" t="t" r="r" b="b"/>
              <a:pathLst>
                <a:path w="411" h="8584" extrusionOk="0">
                  <a:moveTo>
                    <a:pt x="0" y="0"/>
                  </a:moveTo>
                  <a:lnTo>
                    <a:pt x="0" y="8583"/>
                  </a:lnTo>
                  <a:lnTo>
                    <a:pt x="411" y="8583"/>
                  </a:lnTo>
                  <a:lnTo>
                    <a:pt x="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5939525" y="5623100"/>
              <a:ext cx="209775" cy="9650"/>
            </a:xfrm>
            <a:custGeom>
              <a:avLst/>
              <a:gdLst/>
              <a:ahLst/>
              <a:cxnLst/>
              <a:rect l="l" t="t" r="r" b="b"/>
              <a:pathLst>
                <a:path w="8391" h="386" extrusionOk="0">
                  <a:moveTo>
                    <a:pt x="1" y="0"/>
                  </a:moveTo>
                  <a:lnTo>
                    <a:pt x="1" y="386"/>
                  </a:lnTo>
                  <a:lnTo>
                    <a:pt x="8391" y="386"/>
                  </a:lnTo>
                  <a:lnTo>
                    <a:pt x="83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a:off x="5982875" y="5566425"/>
              <a:ext cx="117275" cy="59550"/>
            </a:xfrm>
            <a:custGeom>
              <a:avLst/>
              <a:gdLst/>
              <a:ahLst/>
              <a:cxnLst/>
              <a:rect l="l" t="t" r="r" b="b"/>
              <a:pathLst>
                <a:path w="4691" h="2382" extrusionOk="0">
                  <a:moveTo>
                    <a:pt x="2345" y="1"/>
                  </a:moveTo>
                  <a:cubicBezTo>
                    <a:pt x="2270" y="1"/>
                    <a:pt x="2197" y="3"/>
                    <a:pt x="2128" y="6"/>
                  </a:cubicBezTo>
                  <a:cubicBezTo>
                    <a:pt x="220" y="139"/>
                    <a:pt x="24" y="1993"/>
                    <a:pt x="2" y="2267"/>
                  </a:cubicBezTo>
                  <a:cubicBezTo>
                    <a:pt x="1" y="2279"/>
                    <a:pt x="0" y="2290"/>
                    <a:pt x="0" y="2300"/>
                  </a:cubicBezTo>
                  <a:lnTo>
                    <a:pt x="301" y="2309"/>
                  </a:lnTo>
                  <a:cubicBezTo>
                    <a:pt x="301" y="2296"/>
                    <a:pt x="302" y="2281"/>
                    <a:pt x="304" y="2267"/>
                  </a:cubicBezTo>
                  <a:cubicBezTo>
                    <a:pt x="322" y="1980"/>
                    <a:pt x="500" y="436"/>
                    <a:pt x="2128" y="310"/>
                  </a:cubicBezTo>
                  <a:cubicBezTo>
                    <a:pt x="2197" y="305"/>
                    <a:pt x="2269" y="301"/>
                    <a:pt x="2345" y="301"/>
                  </a:cubicBezTo>
                  <a:cubicBezTo>
                    <a:pt x="2412" y="301"/>
                    <a:pt x="2475" y="305"/>
                    <a:pt x="2538" y="307"/>
                  </a:cubicBezTo>
                  <a:cubicBezTo>
                    <a:pt x="4124" y="416"/>
                    <a:pt x="4353" y="1845"/>
                    <a:pt x="4383" y="2267"/>
                  </a:cubicBezTo>
                  <a:cubicBezTo>
                    <a:pt x="4389" y="2330"/>
                    <a:pt x="4389" y="2369"/>
                    <a:pt x="4389" y="2382"/>
                  </a:cubicBezTo>
                  <a:lnTo>
                    <a:pt x="4691" y="2382"/>
                  </a:lnTo>
                  <a:cubicBezTo>
                    <a:pt x="4691" y="2378"/>
                    <a:pt x="4691" y="2336"/>
                    <a:pt x="4684" y="2267"/>
                  </a:cubicBezTo>
                  <a:cubicBezTo>
                    <a:pt x="4649" y="1807"/>
                    <a:pt x="4383" y="114"/>
                    <a:pt x="2538" y="6"/>
                  </a:cubicBezTo>
                  <a:cubicBezTo>
                    <a:pt x="2474" y="3"/>
                    <a:pt x="2412"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a:off x="5933425" y="5951200"/>
              <a:ext cx="223250" cy="315600"/>
            </a:xfrm>
            <a:custGeom>
              <a:avLst/>
              <a:gdLst/>
              <a:ahLst/>
              <a:cxnLst/>
              <a:rect l="l" t="t" r="r" b="b"/>
              <a:pathLst>
                <a:path w="8930" h="12624" extrusionOk="0">
                  <a:moveTo>
                    <a:pt x="4465" y="0"/>
                  </a:moveTo>
                  <a:cubicBezTo>
                    <a:pt x="2000" y="0"/>
                    <a:pt x="1" y="1999"/>
                    <a:pt x="1" y="4464"/>
                  </a:cubicBezTo>
                  <a:lnTo>
                    <a:pt x="1" y="12624"/>
                  </a:lnTo>
                  <a:lnTo>
                    <a:pt x="8930" y="12624"/>
                  </a:lnTo>
                  <a:lnTo>
                    <a:pt x="8930" y="4464"/>
                  </a:lnTo>
                  <a:cubicBezTo>
                    <a:pt x="8930" y="1999"/>
                    <a:pt x="6931" y="0"/>
                    <a:pt x="4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7"/>
            <p:cNvSpPr/>
            <p:nvPr/>
          </p:nvSpPr>
          <p:spPr>
            <a:xfrm>
              <a:off x="5944675" y="5967050"/>
              <a:ext cx="200775" cy="283875"/>
            </a:xfrm>
            <a:custGeom>
              <a:avLst/>
              <a:gdLst/>
              <a:ahLst/>
              <a:cxnLst/>
              <a:rect l="l" t="t" r="r" b="b"/>
              <a:pathLst>
                <a:path w="8031" h="11355" extrusionOk="0">
                  <a:moveTo>
                    <a:pt x="4015" y="0"/>
                  </a:moveTo>
                  <a:cubicBezTo>
                    <a:pt x="1797" y="0"/>
                    <a:pt x="0" y="1798"/>
                    <a:pt x="0" y="4016"/>
                  </a:cubicBezTo>
                  <a:lnTo>
                    <a:pt x="0" y="11355"/>
                  </a:lnTo>
                  <a:lnTo>
                    <a:pt x="8031" y="11355"/>
                  </a:lnTo>
                  <a:lnTo>
                    <a:pt x="8031" y="4016"/>
                  </a:lnTo>
                  <a:cubicBezTo>
                    <a:pt x="8031" y="1798"/>
                    <a:pt x="6232" y="0"/>
                    <a:pt x="4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7"/>
            <p:cNvSpPr/>
            <p:nvPr/>
          </p:nvSpPr>
          <p:spPr>
            <a:xfrm>
              <a:off x="6036075" y="5957000"/>
              <a:ext cx="10275" cy="44425"/>
            </a:xfrm>
            <a:custGeom>
              <a:avLst/>
              <a:gdLst/>
              <a:ahLst/>
              <a:cxnLst/>
              <a:rect l="l" t="t" r="r" b="b"/>
              <a:pathLst>
                <a:path w="411" h="1777" extrusionOk="0">
                  <a:moveTo>
                    <a:pt x="0" y="1"/>
                  </a:moveTo>
                  <a:lnTo>
                    <a:pt x="0" y="1776"/>
                  </a:lnTo>
                  <a:cubicBezTo>
                    <a:pt x="69" y="1770"/>
                    <a:pt x="142" y="1767"/>
                    <a:pt x="218" y="1767"/>
                  </a:cubicBezTo>
                  <a:cubicBezTo>
                    <a:pt x="284" y="1767"/>
                    <a:pt x="347" y="1770"/>
                    <a:pt x="411" y="1774"/>
                  </a:cubicBez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7"/>
            <p:cNvSpPr/>
            <p:nvPr/>
          </p:nvSpPr>
          <p:spPr>
            <a:xfrm>
              <a:off x="6036075" y="6050300"/>
              <a:ext cx="10275" cy="214600"/>
            </a:xfrm>
            <a:custGeom>
              <a:avLst/>
              <a:gdLst/>
              <a:ahLst/>
              <a:cxnLst/>
              <a:rect l="l" t="t" r="r" b="b"/>
              <a:pathLst>
                <a:path w="411" h="8584" extrusionOk="0">
                  <a:moveTo>
                    <a:pt x="0" y="1"/>
                  </a:moveTo>
                  <a:lnTo>
                    <a:pt x="0" y="8584"/>
                  </a:lnTo>
                  <a:lnTo>
                    <a:pt x="411" y="8584"/>
                  </a:ln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7"/>
            <p:cNvSpPr/>
            <p:nvPr/>
          </p:nvSpPr>
          <p:spPr>
            <a:xfrm>
              <a:off x="5939525" y="6050300"/>
              <a:ext cx="209775" cy="9675"/>
            </a:xfrm>
            <a:custGeom>
              <a:avLst/>
              <a:gdLst/>
              <a:ahLst/>
              <a:cxnLst/>
              <a:rect l="l" t="t" r="r" b="b"/>
              <a:pathLst>
                <a:path w="8391" h="387" extrusionOk="0">
                  <a:moveTo>
                    <a:pt x="1" y="1"/>
                  </a:moveTo>
                  <a:lnTo>
                    <a:pt x="1" y="387"/>
                  </a:lnTo>
                  <a:lnTo>
                    <a:pt x="8391" y="387"/>
                  </a:lnTo>
                  <a:lnTo>
                    <a:pt x="83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7"/>
            <p:cNvSpPr/>
            <p:nvPr/>
          </p:nvSpPr>
          <p:spPr>
            <a:xfrm>
              <a:off x="5982875" y="5993650"/>
              <a:ext cx="117275" cy="59550"/>
            </a:xfrm>
            <a:custGeom>
              <a:avLst/>
              <a:gdLst/>
              <a:ahLst/>
              <a:cxnLst/>
              <a:rect l="l" t="t" r="r" b="b"/>
              <a:pathLst>
                <a:path w="4691" h="2382" extrusionOk="0">
                  <a:moveTo>
                    <a:pt x="2345" y="0"/>
                  </a:moveTo>
                  <a:cubicBezTo>
                    <a:pt x="2270" y="0"/>
                    <a:pt x="2197" y="3"/>
                    <a:pt x="2128" y="6"/>
                  </a:cubicBezTo>
                  <a:cubicBezTo>
                    <a:pt x="220" y="139"/>
                    <a:pt x="24" y="1992"/>
                    <a:pt x="2" y="2267"/>
                  </a:cubicBezTo>
                  <a:cubicBezTo>
                    <a:pt x="1" y="2278"/>
                    <a:pt x="0" y="2290"/>
                    <a:pt x="0" y="2300"/>
                  </a:cubicBezTo>
                  <a:lnTo>
                    <a:pt x="301" y="2309"/>
                  </a:lnTo>
                  <a:cubicBezTo>
                    <a:pt x="301" y="2295"/>
                    <a:pt x="302" y="2281"/>
                    <a:pt x="304" y="2267"/>
                  </a:cubicBezTo>
                  <a:cubicBezTo>
                    <a:pt x="322" y="1980"/>
                    <a:pt x="500" y="436"/>
                    <a:pt x="2128" y="310"/>
                  </a:cubicBezTo>
                  <a:cubicBezTo>
                    <a:pt x="2197" y="303"/>
                    <a:pt x="2269" y="301"/>
                    <a:pt x="2345" y="301"/>
                  </a:cubicBezTo>
                  <a:cubicBezTo>
                    <a:pt x="2412" y="301"/>
                    <a:pt x="2475" y="304"/>
                    <a:pt x="2538" y="307"/>
                  </a:cubicBezTo>
                  <a:cubicBezTo>
                    <a:pt x="4124" y="416"/>
                    <a:pt x="4353" y="1845"/>
                    <a:pt x="4383" y="2267"/>
                  </a:cubicBezTo>
                  <a:cubicBezTo>
                    <a:pt x="4389" y="2329"/>
                    <a:pt x="4389" y="2369"/>
                    <a:pt x="4389" y="2381"/>
                  </a:cubicBezTo>
                  <a:lnTo>
                    <a:pt x="4691" y="2381"/>
                  </a:lnTo>
                  <a:cubicBezTo>
                    <a:pt x="4691" y="2378"/>
                    <a:pt x="4691" y="2336"/>
                    <a:pt x="4684" y="2267"/>
                  </a:cubicBezTo>
                  <a:cubicBezTo>
                    <a:pt x="4649" y="1806"/>
                    <a:pt x="4383" y="115"/>
                    <a:pt x="2538" y="6"/>
                  </a:cubicBezTo>
                  <a:cubicBezTo>
                    <a:pt x="2474" y="3"/>
                    <a:pt x="2412" y="0"/>
                    <a:pt x="2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7"/>
            <p:cNvSpPr/>
            <p:nvPr/>
          </p:nvSpPr>
          <p:spPr>
            <a:xfrm>
              <a:off x="5933425" y="6459225"/>
              <a:ext cx="223250" cy="315650"/>
            </a:xfrm>
            <a:custGeom>
              <a:avLst/>
              <a:gdLst/>
              <a:ahLst/>
              <a:cxnLst/>
              <a:rect l="l" t="t" r="r" b="b"/>
              <a:pathLst>
                <a:path w="8930" h="12626" extrusionOk="0">
                  <a:moveTo>
                    <a:pt x="4465" y="1"/>
                  </a:moveTo>
                  <a:cubicBezTo>
                    <a:pt x="2000" y="1"/>
                    <a:pt x="1" y="2000"/>
                    <a:pt x="1" y="4466"/>
                  </a:cubicBezTo>
                  <a:lnTo>
                    <a:pt x="1" y="12626"/>
                  </a:lnTo>
                  <a:lnTo>
                    <a:pt x="8930" y="12626"/>
                  </a:lnTo>
                  <a:lnTo>
                    <a:pt x="8930" y="4466"/>
                  </a:lnTo>
                  <a:cubicBezTo>
                    <a:pt x="8930" y="2001"/>
                    <a:pt x="6931" y="1"/>
                    <a:pt x="4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5944675" y="6475100"/>
              <a:ext cx="200775" cy="283875"/>
            </a:xfrm>
            <a:custGeom>
              <a:avLst/>
              <a:gdLst/>
              <a:ahLst/>
              <a:cxnLst/>
              <a:rect l="l" t="t" r="r" b="b"/>
              <a:pathLst>
                <a:path w="8031" h="11355" extrusionOk="0">
                  <a:moveTo>
                    <a:pt x="4015" y="0"/>
                  </a:moveTo>
                  <a:cubicBezTo>
                    <a:pt x="1797" y="0"/>
                    <a:pt x="0" y="1798"/>
                    <a:pt x="0" y="4016"/>
                  </a:cubicBezTo>
                  <a:lnTo>
                    <a:pt x="0" y="11354"/>
                  </a:lnTo>
                  <a:lnTo>
                    <a:pt x="8031" y="11354"/>
                  </a:lnTo>
                  <a:lnTo>
                    <a:pt x="8031" y="4016"/>
                  </a:lnTo>
                  <a:cubicBezTo>
                    <a:pt x="8031" y="1798"/>
                    <a:pt x="6232" y="0"/>
                    <a:pt x="4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p:nvPr/>
          </p:nvSpPr>
          <p:spPr>
            <a:xfrm>
              <a:off x="6036075" y="6465025"/>
              <a:ext cx="10275" cy="44400"/>
            </a:xfrm>
            <a:custGeom>
              <a:avLst/>
              <a:gdLst/>
              <a:ahLst/>
              <a:cxnLst/>
              <a:rect l="l" t="t" r="r" b="b"/>
              <a:pathLst>
                <a:path w="411" h="1776" extrusionOk="0">
                  <a:moveTo>
                    <a:pt x="0" y="0"/>
                  </a:moveTo>
                  <a:lnTo>
                    <a:pt x="0" y="1776"/>
                  </a:lnTo>
                  <a:cubicBezTo>
                    <a:pt x="69" y="1770"/>
                    <a:pt x="142" y="1767"/>
                    <a:pt x="218" y="1767"/>
                  </a:cubicBezTo>
                  <a:cubicBezTo>
                    <a:pt x="284" y="1767"/>
                    <a:pt x="347" y="1770"/>
                    <a:pt x="411" y="1773"/>
                  </a:cubicBezTo>
                  <a:lnTo>
                    <a:pt x="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7"/>
            <p:cNvSpPr/>
            <p:nvPr/>
          </p:nvSpPr>
          <p:spPr>
            <a:xfrm>
              <a:off x="6036075" y="6558350"/>
              <a:ext cx="10275" cy="214600"/>
            </a:xfrm>
            <a:custGeom>
              <a:avLst/>
              <a:gdLst/>
              <a:ahLst/>
              <a:cxnLst/>
              <a:rect l="l" t="t" r="r" b="b"/>
              <a:pathLst>
                <a:path w="411" h="8584" extrusionOk="0">
                  <a:moveTo>
                    <a:pt x="0" y="1"/>
                  </a:moveTo>
                  <a:lnTo>
                    <a:pt x="0" y="8584"/>
                  </a:lnTo>
                  <a:lnTo>
                    <a:pt x="411" y="8584"/>
                  </a:ln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5939525" y="6558350"/>
              <a:ext cx="209775" cy="9675"/>
            </a:xfrm>
            <a:custGeom>
              <a:avLst/>
              <a:gdLst/>
              <a:ahLst/>
              <a:cxnLst/>
              <a:rect l="l" t="t" r="r" b="b"/>
              <a:pathLst>
                <a:path w="8391" h="387" extrusionOk="0">
                  <a:moveTo>
                    <a:pt x="1" y="1"/>
                  </a:moveTo>
                  <a:lnTo>
                    <a:pt x="1" y="386"/>
                  </a:lnTo>
                  <a:lnTo>
                    <a:pt x="8391" y="386"/>
                  </a:lnTo>
                  <a:lnTo>
                    <a:pt x="83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5982875" y="6501675"/>
              <a:ext cx="117275" cy="59575"/>
            </a:xfrm>
            <a:custGeom>
              <a:avLst/>
              <a:gdLst/>
              <a:ahLst/>
              <a:cxnLst/>
              <a:rect l="l" t="t" r="r" b="b"/>
              <a:pathLst>
                <a:path w="4691" h="2383" extrusionOk="0">
                  <a:moveTo>
                    <a:pt x="2345" y="0"/>
                  </a:moveTo>
                  <a:cubicBezTo>
                    <a:pt x="2270" y="0"/>
                    <a:pt x="2197" y="3"/>
                    <a:pt x="2128" y="7"/>
                  </a:cubicBezTo>
                  <a:cubicBezTo>
                    <a:pt x="220" y="140"/>
                    <a:pt x="24" y="1993"/>
                    <a:pt x="2" y="2268"/>
                  </a:cubicBezTo>
                  <a:cubicBezTo>
                    <a:pt x="1" y="2279"/>
                    <a:pt x="0" y="2289"/>
                    <a:pt x="0" y="2301"/>
                  </a:cubicBezTo>
                  <a:lnTo>
                    <a:pt x="301" y="2310"/>
                  </a:lnTo>
                  <a:cubicBezTo>
                    <a:pt x="301" y="2296"/>
                    <a:pt x="302" y="2281"/>
                    <a:pt x="304" y="2268"/>
                  </a:cubicBezTo>
                  <a:cubicBezTo>
                    <a:pt x="322" y="1981"/>
                    <a:pt x="500" y="437"/>
                    <a:pt x="2128" y="311"/>
                  </a:cubicBezTo>
                  <a:cubicBezTo>
                    <a:pt x="2197" y="304"/>
                    <a:pt x="2269" y="302"/>
                    <a:pt x="2345" y="302"/>
                  </a:cubicBezTo>
                  <a:cubicBezTo>
                    <a:pt x="2412" y="302"/>
                    <a:pt x="2475" y="304"/>
                    <a:pt x="2538" y="307"/>
                  </a:cubicBezTo>
                  <a:cubicBezTo>
                    <a:pt x="4124" y="416"/>
                    <a:pt x="4353" y="1845"/>
                    <a:pt x="4383" y="2268"/>
                  </a:cubicBezTo>
                  <a:cubicBezTo>
                    <a:pt x="4389" y="2330"/>
                    <a:pt x="4389" y="2370"/>
                    <a:pt x="4389" y="2382"/>
                  </a:cubicBezTo>
                  <a:lnTo>
                    <a:pt x="4691" y="2382"/>
                  </a:lnTo>
                  <a:cubicBezTo>
                    <a:pt x="4691" y="2379"/>
                    <a:pt x="4691" y="2337"/>
                    <a:pt x="4684" y="2268"/>
                  </a:cubicBezTo>
                  <a:cubicBezTo>
                    <a:pt x="4649" y="1806"/>
                    <a:pt x="4383" y="115"/>
                    <a:pt x="2538" y="7"/>
                  </a:cubicBezTo>
                  <a:cubicBezTo>
                    <a:pt x="2474" y="3"/>
                    <a:pt x="2412" y="0"/>
                    <a:pt x="2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5480550" y="5795950"/>
              <a:ext cx="159750" cy="225825"/>
            </a:xfrm>
            <a:custGeom>
              <a:avLst/>
              <a:gdLst/>
              <a:ahLst/>
              <a:cxnLst/>
              <a:rect l="l" t="t" r="r" b="b"/>
              <a:pathLst>
                <a:path w="6390" h="9033" extrusionOk="0">
                  <a:moveTo>
                    <a:pt x="3195" y="0"/>
                  </a:moveTo>
                  <a:cubicBezTo>
                    <a:pt x="1431" y="0"/>
                    <a:pt x="1" y="1430"/>
                    <a:pt x="1" y="3195"/>
                  </a:cubicBezTo>
                  <a:lnTo>
                    <a:pt x="1" y="9033"/>
                  </a:lnTo>
                  <a:lnTo>
                    <a:pt x="6390" y="9033"/>
                  </a:lnTo>
                  <a:lnTo>
                    <a:pt x="6390" y="3195"/>
                  </a:lnTo>
                  <a:cubicBezTo>
                    <a:pt x="6390" y="1430"/>
                    <a:pt x="4959" y="0"/>
                    <a:pt x="3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5488575" y="5807300"/>
              <a:ext cx="143700" cy="203125"/>
            </a:xfrm>
            <a:custGeom>
              <a:avLst/>
              <a:gdLst/>
              <a:ahLst/>
              <a:cxnLst/>
              <a:rect l="l" t="t" r="r" b="b"/>
              <a:pathLst>
                <a:path w="5748" h="8125" extrusionOk="0">
                  <a:moveTo>
                    <a:pt x="2874" y="0"/>
                  </a:moveTo>
                  <a:cubicBezTo>
                    <a:pt x="1287" y="0"/>
                    <a:pt x="1" y="1287"/>
                    <a:pt x="1" y="2874"/>
                  </a:cubicBezTo>
                  <a:lnTo>
                    <a:pt x="1" y="8125"/>
                  </a:lnTo>
                  <a:lnTo>
                    <a:pt x="5747" y="8125"/>
                  </a:lnTo>
                  <a:lnTo>
                    <a:pt x="5747" y="2874"/>
                  </a:lnTo>
                  <a:cubicBezTo>
                    <a:pt x="5747" y="1287"/>
                    <a:pt x="4461" y="0"/>
                    <a:pt x="2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5553975" y="5800100"/>
              <a:ext cx="7400" cy="31775"/>
            </a:xfrm>
            <a:custGeom>
              <a:avLst/>
              <a:gdLst/>
              <a:ahLst/>
              <a:cxnLst/>
              <a:rect l="l" t="t" r="r" b="b"/>
              <a:pathLst>
                <a:path w="296" h="1271" extrusionOk="0">
                  <a:moveTo>
                    <a:pt x="1" y="0"/>
                  </a:moveTo>
                  <a:lnTo>
                    <a:pt x="1" y="1271"/>
                  </a:lnTo>
                  <a:cubicBezTo>
                    <a:pt x="52" y="1266"/>
                    <a:pt x="103" y="1264"/>
                    <a:pt x="157" y="1264"/>
                  </a:cubicBezTo>
                  <a:cubicBezTo>
                    <a:pt x="205" y="1264"/>
                    <a:pt x="250" y="1266"/>
                    <a:pt x="295" y="1268"/>
                  </a:cubicBezTo>
                  <a:lnTo>
                    <a:pt x="2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7"/>
            <p:cNvSpPr/>
            <p:nvPr/>
          </p:nvSpPr>
          <p:spPr>
            <a:xfrm>
              <a:off x="5554000" y="5866850"/>
              <a:ext cx="7350" cy="153575"/>
            </a:xfrm>
            <a:custGeom>
              <a:avLst/>
              <a:gdLst/>
              <a:ahLst/>
              <a:cxnLst/>
              <a:rect l="l" t="t" r="r" b="b"/>
              <a:pathLst>
                <a:path w="294" h="6143" extrusionOk="0">
                  <a:moveTo>
                    <a:pt x="1" y="0"/>
                  </a:moveTo>
                  <a:lnTo>
                    <a:pt x="1" y="6142"/>
                  </a:lnTo>
                  <a:lnTo>
                    <a:pt x="293" y="6142"/>
                  </a:lnTo>
                  <a:lnTo>
                    <a:pt x="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5484925" y="5866850"/>
              <a:ext cx="150100" cy="6950"/>
            </a:xfrm>
            <a:custGeom>
              <a:avLst/>
              <a:gdLst/>
              <a:ahLst/>
              <a:cxnLst/>
              <a:rect l="l" t="t" r="r" b="b"/>
              <a:pathLst>
                <a:path w="6004" h="278" extrusionOk="0">
                  <a:moveTo>
                    <a:pt x="0" y="0"/>
                  </a:moveTo>
                  <a:lnTo>
                    <a:pt x="0" y="277"/>
                  </a:lnTo>
                  <a:lnTo>
                    <a:pt x="6004" y="277"/>
                  </a:lnTo>
                  <a:lnTo>
                    <a:pt x="60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5515925" y="5826300"/>
              <a:ext cx="83925" cy="42650"/>
            </a:xfrm>
            <a:custGeom>
              <a:avLst/>
              <a:gdLst/>
              <a:ahLst/>
              <a:cxnLst/>
              <a:rect l="l" t="t" r="r" b="b"/>
              <a:pathLst>
                <a:path w="3357" h="1706" extrusionOk="0">
                  <a:moveTo>
                    <a:pt x="1679" y="0"/>
                  </a:moveTo>
                  <a:cubicBezTo>
                    <a:pt x="1625" y="0"/>
                    <a:pt x="1572" y="2"/>
                    <a:pt x="1524" y="5"/>
                  </a:cubicBezTo>
                  <a:cubicBezTo>
                    <a:pt x="159" y="100"/>
                    <a:pt x="17" y="1426"/>
                    <a:pt x="2" y="1622"/>
                  </a:cubicBezTo>
                  <a:cubicBezTo>
                    <a:pt x="1" y="1630"/>
                    <a:pt x="0" y="1638"/>
                    <a:pt x="0" y="1646"/>
                  </a:cubicBezTo>
                  <a:lnTo>
                    <a:pt x="216" y="1653"/>
                  </a:lnTo>
                  <a:cubicBezTo>
                    <a:pt x="216" y="1643"/>
                    <a:pt x="217" y="1633"/>
                    <a:pt x="218" y="1622"/>
                  </a:cubicBezTo>
                  <a:cubicBezTo>
                    <a:pt x="230" y="1418"/>
                    <a:pt x="357" y="313"/>
                    <a:pt x="1523" y="223"/>
                  </a:cubicBezTo>
                  <a:cubicBezTo>
                    <a:pt x="1572" y="218"/>
                    <a:pt x="1625" y="216"/>
                    <a:pt x="1679" y="216"/>
                  </a:cubicBezTo>
                  <a:cubicBezTo>
                    <a:pt x="1726" y="216"/>
                    <a:pt x="1771" y="218"/>
                    <a:pt x="1816" y="220"/>
                  </a:cubicBezTo>
                  <a:cubicBezTo>
                    <a:pt x="2952" y="299"/>
                    <a:pt x="3115" y="1321"/>
                    <a:pt x="3137" y="1622"/>
                  </a:cubicBezTo>
                  <a:cubicBezTo>
                    <a:pt x="3141" y="1668"/>
                    <a:pt x="3141" y="1696"/>
                    <a:pt x="3141" y="1705"/>
                  </a:cubicBezTo>
                  <a:lnTo>
                    <a:pt x="3357" y="1705"/>
                  </a:lnTo>
                  <a:cubicBezTo>
                    <a:pt x="3357" y="1703"/>
                    <a:pt x="3357" y="1672"/>
                    <a:pt x="3353" y="1622"/>
                  </a:cubicBezTo>
                  <a:cubicBezTo>
                    <a:pt x="3327" y="1292"/>
                    <a:pt x="3138" y="82"/>
                    <a:pt x="1817" y="5"/>
                  </a:cubicBezTo>
                  <a:cubicBezTo>
                    <a:pt x="1772" y="2"/>
                    <a:pt x="1727" y="0"/>
                    <a:pt x="1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5480550" y="6138475"/>
              <a:ext cx="159750" cy="225825"/>
            </a:xfrm>
            <a:custGeom>
              <a:avLst/>
              <a:gdLst/>
              <a:ahLst/>
              <a:cxnLst/>
              <a:rect l="l" t="t" r="r" b="b"/>
              <a:pathLst>
                <a:path w="6390" h="9033" extrusionOk="0">
                  <a:moveTo>
                    <a:pt x="3195" y="1"/>
                  </a:moveTo>
                  <a:cubicBezTo>
                    <a:pt x="1431" y="1"/>
                    <a:pt x="1" y="1431"/>
                    <a:pt x="1" y="3195"/>
                  </a:cubicBezTo>
                  <a:lnTo>
                    <a:pt x="1" y="9033"/>
                  </a:lnTo>
                  <a:lnTo>
                    <a:pt x="6390" y="9033"/>
                  </a:lnTo>
                  <a:lnTo>
                    <a:pt x="6390" y="3195"/>
                  </a:lnTo>
                  <a:cubicBezTo>
                    <a:pt x="6390" y="1431"/>
                    <a:pt x="4959" y="1"/>
                    <a:pt x="3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5488575" y="6149825"/>
              <a:ext cx="143700" cy="203150"/>
            </a:xfrm>
            <a:custGeom>
              <a:avLst/>
              <a:gdLst/>
              <a:ahLst/>
              <a:cxnLst/>
              <a:rect l="l" t="t" r="r" b="b"/>
              <a:pathLst>
                <a:path w="5748" h="8126" extrusionOk="0">
                  <a:moveTo>
                    <a:pt x="2874" y="1"/>
                  </a:moveTo>
                  <a:cubicBezTo>
                    <a:pt x="1287" y="1"/>
                    <a:pt x="1" y="1287"/>
                    <a:pt x="1" y="2874"/>
                  </a:cubicBezTo>
                  <a:lnTo>
                    <a:pt x="1" y="8125"/>
                  </a:lnTo>
                  <a:lnTo>
                    <a:pt x="5747" y="8125"/>
                  </a:lnTo>
                  <a:lnTo>
                    <a:pt x="5747" y="2874"/>
                  </a:lnTo>
                  <a:cubicBezTo>
                    <a:pt x="5747" y="1287"/>
                    <a:pt x="4461" y="1"/>
                    <a:pt x="2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5553975" y="6142625"/>
              <a:ext cx="7400" cy="31825"/>
            </a:xfrm>
            <a:custGeom>
              <a:avLst/>
              <a:gdLst/>
              <a:ahLst/>
              <a:cxnLst/>
              <a:rect l="l" t="t" r="r" b="b"/>
              <a:pathLst>
                <a:path w="296" h="1273" extrusionOk="0">
                  <a:moveTo>
                    <a:pt x="1" y="0"/>
                  </a:moveTo>
                  <a:lnTo>
                    <a:pt x="1" y="1272"/>
                  </a:lnTo>
                  <a:cubicBezTo>
                    <a:pt x="50" y="1268"/>
                    <a:pt x="103" y="1265"/>
                    <a:pt x="157" y="1265"/>
                  </a:cubicBezTo>
                  <a:cubicBezTo>
                    <a:pt x="205" y="1265"/>
                    <a:pt x="250" y="1268"/>
                    <a:pt x="295" y="1270"/>
                  </a:cubicBezTo>
                  <a:lnTo>
                    <a:pt x="2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5554000" y="6209400"/>
              <a:ext cx="7350" cy="153550"/>
            </a:xfrm>
            <a:custGeom>
              <a:avLst/>
              <a:gdLst/>
              <a:ahLst/>
              <a:cxnLst/>
              <a:rect l="l" t="t" r="r" b="b"/>
              <a:pathLst>
                <a:path w="294" h="6142" extrusionOk="0">
                  <a:moveTo>
                    <a:pt x="1" y="1"/>
                  </a:moveTo>
                  <a:lnTo>
                    <a:pt x="1" y="6141"/>
                  </a:lnTo>
                  <a:lnTo>
                    <a:pt x="293" y="6141"/>
                  </a:lnTo>
                  <a:lnTo>
                    <a:pt x="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5484925" y="6209400"/>
              <a:ext cx="150100" cy="6925"/>
            </a:xfrm>
            <a:custGeom>
              <a:avLst/>
              <a:gdLst/>
              <a:ahLst/>
              <a:cxnLst/>
              <a:rect l="l" t="t" r="r" b="b"/>
              <a:pathLst>
                <a:path w="6004" h="277" extrusionOk="0">
                  <a:moveTo>
                    <a:pt x="0" y="1"/>
                  </a:moveTo>
                  <a:lnTo>
                    <a:pt x="0" y="277"/>
                  </a:lnTo>
                  <a:lnTo>
                    <a:pt x="6004" y="277"/>
                  </a:lnTo>
                  <a:lnTo>
                    <a:pt x="6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5515925" y="6168850"/>
              <a:ext cx="83925" cy="42625"/>
            </a:xfrm>
            <a:custGeom>
              <a:avLst/>
              <a:gdLst/>
              <a:ahLst/>
              <a:cxnLst/>
              <a:rect l="l" t="t" r="r" b="b"/>
              <a:pathLst>
                <a:path w="3357" h="1705" extrusionOk="0">
                  <a:moveTo>
                    <a:pt x="1679" y="1"/>
                  </a:moveTo>
                  <a:cubicBezTo>
                    <a:pt x="1625" y="1"/>
                    <a:pt x="1572" y="2"/>
                    <a:pt x="1524" y="4"/>
                  </a:cubicBezTo>
                  <a:cubicBezTo>
                    <a:pt x="159" y="99"/>
                    <a:pt x="17" y="1426"/>
                    <a:pt x="2" y="1623"/>
                  </a:cubicBezTo>
                  <a:cubicBezTo>
                    <a:pt x="1" y="1631"/>
                    <a:pt x="0" y="1639"/>
                    <a:pt x="0" y="1647"/>
                  </a:cubicBezTo>
                  <a:lnTo>
                    <a:pt x="216" y="1652"/>
                  </a:lnTo>
                  <a:cubicBezTo>
                    <a:pt x="216" y="1642"/>
                    <a:pt x="217" y="1632"/>
                    <a:pt x="218" y="1623"/>
                  </a:cubicBezTo>
                  <a:cubicBezTo>
                    <a:pt x="230" y="1418"/>
                    <a:pt x="357" y="313"/>
                    <a:pt x="1523" y="223"/>
                  </a:cubicBezTo>
                  <a:cubicBezTo>
                    <a:pt x="1572" y="219"/>
                    <a:pt x="1625" y="216"/>
                    <a:pt x="1679" y="216"/>
                  </a:cubicBezTo>
                  <a:cubicBezTo>
                    <a:pt x="1726" y="216"/>
                    <a:pt x="1771" y="219"/>
                    <a:pt x="1816" y="221"/>
                  </a:cubicBezTo>
                  <a:cubicBezTo>
                    <a:pt x="2952" y="298"/>
                    <a:pt x="3115" y="1320"/>
                    <a:pt x="3137" y="1623"/>
                  </a:cubicBezTo>
                  <a:cubicBezTo>
                    <a:pt x="3141" y="1668"/>
                    <a:pt x="3141" y="1696"/>
                    <a:pt x="3141" y="1705"/>
                  </a:cubicBezTo>
                  <a:lnTo>
                    <a:pt x="3357" y="1705"/>
                  </a:lnTo>
                  <a:cubicBezTo>
                    <a:pt x="3357" y="1702"/>
                    <a:pt x="3357" y="1672"/>
                    <a:pt x="3353" y="1623"/>
                  </a:cubicBezTo>
                  <a:cubicBezTo>
                    <a:pt x="3327" y="1293"/>
                    <a:pt x="3138" y="82"/>
                    <a:pt x="1817" y="4"/>
                  </a:cubicBezTo>
                  <a:cubicBezTo>
                    <a:pt x="1772" y="2"/>
                    <a:pt x="1727"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5449750" y="6487450"/>
              <a:ext cx="204025" cy="365650"/>
            </a:xfrm>
            <a:custGeom>
              <a:avLst/>
              <a:gdLst/>
              <a:ahLst/>
              <a:cxnLst/>
              <a:rect l="l" t="t" r="r" b="b"/>
              <a:pathLst>
                <a:path w="8161" h="14626" extrusionOk="0">
                  <a:moveTo>
                    <a:pt x="4081" y="1"/>
                  </a:moveTo>
                  <a:cubicBezTo>
                    <a:pt x="1828" y="1"/>
                    <a:pt x="1" y="1827"/>
                    <a:pt x="1" y="4080"/>
                  </a:cubicBezTo>
                  <a:lnTo>
                    <a:pt x="1" y="14625"/>
                  </a:lnTo>
                  <a:lnTo>
                    <a:pt x="8160" y="14625"/>
                  </a:lnTo>
                  <a:lnTo>
                    <a:pt x="8160" y="4080"/>
                  </a:lnTo>
                  <a:cubicBezTo>
                    <a:pt x="8160" y="1827"/>
                    <a:pt x="6334" y="1"/>
                    <a:pt x="4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 name="Google Shape;420;p37"/>
            <p:cNvGrpSpPr/>
            <p:nvPr/>
          </p:nvGrpSpPr>
          <p:grpSpPr>
            <a:xfrm>
              <a:off x="5342600" y="5416850"/>
              <a:ext cx="726975" cy="1439650"/>
              <a:chOff x="5342600" y="5416850"/>
              <a:chExt cx="726975" cy="1439650"/>
            </a:xfrm>
          </p:grpSpPr>
          <p:sp>
            <p:nvSpPr>
              <p:cNvPr id="421" name="Google Shape;421;p37"/>
              <p:cNvSpPr/>
              <p:nvPr/>
            </p:nvSpPr>
            <p:spPr>
              <a:xfrm>
                <a:off x="5358725" y="5634325"/>
                <a:ext cx="409200" cy="17050"/>
              </a:xfrm>
              <a:custGeom>
                <a:avLst/>
                <a:gdLst/>
                <a:ahLst/>
                <a:cxnLst/>
                <a:rect l="l" t="t" r="r" b="b"/>
                <a:pathLst>
                  <a:path w="16368" h="682" extrusionOk="0">
                    <a:moveTo>
                      <a:pt x="0" y="0"/>
                    </a:moveTo>
                    <a:lnTo>
                      <a:pt x="0" y="408"/>
                    </a:lnTo>
                    <a:lnTo>
                      <a:pt x="16367" y="681"/>
                    </a:lnTo>
                    <a:lnTo>
                      <a:pt x="16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5354150" y="5700400"/>
                <a:ext cx="386075" cy="3800"/>
              </a:xfrm>
              <a:custGeom>
                <a:avLst/>
                <a:gdLst/>
                <a:ahLst/>
                <a:cxnLst/>
                <a:rect l="l" t="t" r="r" b="b"/>
                <a:pathLst>
                  <a:path w="15443" h="152" extrusionOk="0">
                    <a:moveTo>
                      <a:pt x="77" y="1"/>
                    </a:moveTo>
                    <a:cubicBezTo>
                      <a:pt x="35" y="1"/>
                      <a:pt x="1" y="34"/>
                      <a:pt x="1" y="77"/>
                    </a:cubicBezTo>
                    <a:cubicBezTo>
                      <a:pt x="1" y="118"/>
                      <a:pt x="33" y="152"/>
                      <a:pt x="75" y="152"/>
                    </a:cubicBezTo>
                    <a:cubicBezTo>
                      <a:pt x="76" y="152"/>
                      <a:pt x="77" y="152"/>
                      <a:pt x="79" y="151"/>
                    </a:cubicBezTo>
                    <a:lnTo>
                      <a:pt x="15346" y="151"/>
                    </a:lnTo>
                    <a:cubicBezTo>
                      <a:pt x="15442" y="147"/>
                      <a:pt x="15442" y="5"/>
                      <a:pt x="15346" y="1"/>
                    </a:cubicBezTo>
                    <a:lnTo>
                      <a:pt x="79" y="1"/>
                    </a:lnTo>
                    <a:cubicBezTo>
                      <a:pt x="78" y="1"/>
                      <a:pt x="77"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5354150" y="5739525"/>
                <a:ext cx="386075" cy="3825"/>
              </a:xfrm>
              <a:custGeom>
                <a:avLst/>
                <a:gdLst/>
                <a:ahLst/>
                <a:cxnLst/>
                <a:rect l="l" t="t" r="r" b="b"/>
                <a:pathLst>
                  <a:path w="15443" h="153" extrusionOk="0">
                    <a:moveTo>
                      <a:pt x="75" y="1"/>
                    </a:moveTo>
                    <a:cubicBezTo>
                      <a:pt x="34" y="1"/>
                      <a:pt x="1" y="35"/>
                      <a:pt x="1" y="76"/>
                    </a:cubicBezTo>
                    <a:cubicBezTo>
                      <a:pt x="1" y="118"/>
                      <a:pt x="34" y="152"/>
                      <a:pt x="75" y="152"/>
                    </a:cubicBezTo>
                    <a:cubicBezTo>
                      <a:pt x="76" y="152"/>
                      <a:pt x="77" y="152"/>
                      <a:pt x="79" y="152"/>
                    </a:cubicBezTo>
                    <a:lnTo>
                      <a:pt x="15346" y="152"/>
                    </a:lnTo>
                    <a:cubicBezTo>
                      <a:pt x="15442" y="147"/>
                      <a:pt x="15442" y="6"/>
                      <a:pt x="15346" y="1"/>
                    </a:cubicBezTo>
                    <a:lnTo>
                      <a:pt x="79" y="1"/>
                    </a:lnTo>
                    <a:cubicBezTo>
                      <a:pt x="77" y="1"/>
                      <a:pt x="76"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5342600" y="6058325"/>
                <a:ext cx="405525" cy="3800"/>
              </a:xfrm>
              <a:custGeom>
                <a:avLst/>
                <a:gdLst/>
                <a:ahLst/>
                <a:cxnLst/>
                <a:rect l="l" t="t" r="r" b="b"/>
                <a:pathLst>
                  <a:path w="16221" h="152" extrusionOk="0">
                    <a:moveTo>
                      <a:pt x="77" y="1"/>
                    </a:moveTo>
                    <a:cubicBezTo>
                      <a:pt x="35" y="1"/>
                      <a:pt x="1" y="35"/>
                      <a:pt x="1" y="77"/>
                    </a:cubicBezTo>
                    <a:cubicBezTo>
                      <a:pt x="1" y="119"/>
                      <a:pt x="34" y="152"/>
                      <a:pt x="75" y="152"/>
                    </a:cubicBezTo>
                    <a:cubicBezTo>
                      <a:pt x="76" y="152"/>
                      <a:pt x="78" y="152"/>
                      <a:pt x="79" y="152"/>
                    </a:cubicBezTo>
                    <a:lnTo>
                      <a:pt x="16141" y="152"/>
                    </a:lnTo>
                    <a:cubicBezTo>
                      <a:pt x="16142" y="152"/>
                      <a:pt x="16144" y="152"/>
                      <a:pt x="16145" y="152"/>
                    </a:cubicBezTo>
                    <a:cubicBezTo>
                      <a:pt x="16186" y="152"/>
                      <a:pt x="16221" y="119"/>
                      <a:pt x="16221" y="77"/>
                    </a:cubicBezTo>
                    <a:cubicBezTo>
                      <a:pt x="16221" y="35"/>
                      <a:pt x="16185" y="1"/>
                      <a:pt x="16143" y="1"/>
                    </a:cubicBezTo>
                    <a:cubicBezTo>
                      <a:pt x="16143" y="1"/>
                      <a:pt x="16142" y="1"/>
                      <a:pt x="16141" y="1"/>
                    </a:cubicBezTo>
                    <a:lnTo>
                      <a:pt x="79" y="1"/>
                    </a:lnTo>
                    <a:cubicBezTo>
                      <a:pt x="78" y="1"/>
                      <a:pt x="78"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5342600" y="6095550"/>
                <a:ext cx="405525" cy="3800"/>
              </a:xfrm>
              <a:custGeom>
                <a:avLst/>
                <a:gdLst/>
                <a:ahLst/>
                <a:cxnLst/>
                <a:rect l="l" t="t" r="r" b="b"/>
                <a:pathLst>
                  <a:path w="16221" h="152" extrusionOk="0">
                    <a:moveTo>
                      <a:pt x="77" y="0"/>
                    </a:moveTo>
                    <a:cubicBezTo>
                      <a:pt x="35" y="0"/>
                      <a:pt x="1" y="34"/>
                      <a:pt x="1" y="76"/>
                    </a:cubicBezTo>
                    <a:cubicBezTo>
                      <a:pt x="1" y="118"/>
                      <a:pt x="34" y="151"/>
                      <a:pt x="75" y="151"/>
                    </a:cubicBezTo>
                    <a:cubicBezTo>
                      <a:pt x="76" y="151"/>
                      <a:pt x="78" y="151"/>
                      <a:pt x="79" y="151"/>
                    </a:cubicBezTo>
                    <a:lnTo>
                      <a:pt x="16141" y="151"/>
                    </a:lnTo>
                    <a:cubicBezTo>
                      <a:pt x="16142" y="151"/>
                      <a:pt x="16144" y="151"/>
                      <a:pt x="16145" y="151"/>
                    </a:cubicBezTo>
                    <a:cubicBezTo>
                      <a:pt x="16186" y="151"/>
                      <a:pt x="16221" y="118"/>
                      <a:pt x="16221" y="76"/>
                    </a:cubicBezTo>
                    <a:cubicBezTo>
                      <a:pt x="16221" y="34"/>
                      <a:pt x="16185" y="0"/>
                      <a:pt x="16143" y="0"/>
                    </a:cubicBezTo>
                    <a:cubicBezTo>
                      <a:pt x="16143" y="0"/>
                      <a:pt x="16142" y="0"/>
                      <a:pt x="16141" y="0"/>
                    </a:cubicBezTo>
                    <a:lnTo>
                      <a:pt x="79" y="0"/>
                    </a:lnTo>
                    <a:cubicBezTo>
                      <a:pt x="78" y="0"/>
                      <a:pt x="78"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5390150" y="5742825"/>
                <a:ext cx="3775" cy="316750"/>
              </a:xfrm>
              <a:custGeom>
                <a:avLst/>
                <a:gdLst/>
                <a:ahLst/>
                <a:cxnLst/>
                <a:rect l="l" t="t" r="r" b="b"/>
                <a:pathLst>
                  <a:path w="151" h="12670" extrusionOk="0">
                    <a:moveTo>
                      <a:pt x="76" y="1"/>
                    </a:moveTo>
                    <a:cubicBezTo>
                      <a:pt x="39" y="1"/>
                      <a:pt x="2" y="25"/>
                      <a:pt x="0" y="73"/>
                    </a:cubicBezTo>
                    <a:lnTo>
                      <a:pt x="0" y="12595"/>
                    </a:lnTo>
                    <a:cubicBezTo>
                      <a:pt x="0" y="12636"/>
                      <a:pt x="34" y="12670"/>
                      <a:pt x="76"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5413250" y="5742825"/>
                <a:ext cx="3800" cy="316750"/>
              </a:xfrm>
              <a:custGeom>
                <a:avLst/>
                <a:gdLst/>
                <a:ahLst/>
                <a:cxnLst/>
                <a:rect l="l" t="t" r="r" b="b"/>
                <a:pathLst>
                  <a:path w="152" h="12670" extrusionOk="0">
                    <a:moveTo>
                      <a:pt x="76" y="1"/>
                    </a:moveTo>
                    <a:cubicBezTo>
                      <a:pt x="39" y="1"/>
                      <a:pt x="3" y="25"/>
                      <a:pt x="1" y="73"/>
                    </a:cubicBezTo>
                    <a:lnTo>
                      <a:pt x="1" y="12595"/>
                    </a:lnTo>
                    <a:cubicBezTo>
                      <a:pt x="1" y="12636"/>
                      <a:pt x="35" y="12670"/>
                      <a:pt x="77"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5672400" y="5742825"/>
                <a:ext cx="3800" cy="316750"/>
              </a:xfrm>
              <a:custGeom>
                <a:avLst/>
                <a:gdLst/>
                <a:ahLst/>
                <a:cxnLst/>
                <a:rect l="l" t="t" r="r" b="b"/>
                <a:pathLst>
                  <a:path w="152" h="12670" extrusionOk="0">
                    <a:moveTo>
                      <a:pt x="76" y="1"/>
                    </a:moveTo>
                    <a:cubicBezTo>
                      <a:pt x="39" y="1"/>
                      <a:pt x="2" y="25"/>
                      <a:pt x="1" y="73"/>
                    </a:cubicBezTo>
                    <a:lnTo>
                      <a:pt x="1" y="12595"/>
                    </a:lnTo>
                    <a:cubicBezTo>
                      <a:pt x="1" y="12636"/>
                      <a:pt x="34" y="12670"/>
                      <a:pt x="76" y="12670"/>
                    </a:cubicBezTo>
                    <a:cubicBezTo>
                      <a:pt x="118" y="12670"/>
                      <a:pt x="151" y="12636"/>
                      <a:pt x="152" y="12595"/>
                    </a:cubicBezTo>
                    <a:lnTo>
                      <a:pt x="152"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5695500" y="5742825"/>
                <a:ext cx="3800" cy="316750"/>
              </a:xfrm>
              <a:custGeom>
                <a:avLst/>
                <a:gdLst/>
                <a:ahLst/>
                <a:cxnLst/>
                <a:rect l="l" t="t" r="r" b="b"/>
                <a:pathLst>
                  <a:path w="152" h="12670" extrusionOk="0">
                    <a:moveTo>
                      <a:pt x="75" y="1"/>
                    </a:moveTo>
                    <a:cubicBezTo>
                      <a:pt x="38" y="1"/>
                      <a:pt x="2" y="25"/>
                      <a:pt x="0" y="73"/>
                    </a:cubicBezTo>
                    <a:lnTo>
                      <a:pt x="0" y="12595"/>
                    </a:lnTo>
                    <a:cubicBezTo>
                      <a:pt x="0" y="12636"/>
                      <a:pt x="33" y="12670"/>
                      <a:pt x="75" y="12670"/>
                    </a:cubicBezTo>
                    <a:cubicBezTo>
                      <a:pt x="117" y="12670"/>
                      <a:pt x="151" y="12636"/>
                      <a:pt x="150" y="12595"/>
                    </a:cubicBezTo>
                    <a:lnTo>
                      <a:pt x="150" y="73"/>
                    </a:lnTo>
                    <a:cubicBezTo>
                      <a:pt x="148" y="25"/>
                      <a:pt x="112"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5342600" y="6412600"/>
                <a:ext cx="405525" cy="3775"/>
              </a:xfrm>
              <a:custGeom>
                <a:avLst/>
                <a:gdLst/>
                <a:ahLst/>
                <a:cxnLst/>
                <a:rect l="l" t="t" r="r" b="b"/>
                <a:pathLst>
                  <a:path w="16221" h="151" extrusionOk="0">
                    <a:moveTo>
                      <a:pt x="75" y="1"/>
                    </a:moveTo>
                    <a:cubicBezTo>
                      <a:pt x="34" y="1"/>
                      <a:pt x="1" y="34"/>
                      <a:pt x="1" y="76"/>
                    </a:cubicBezTo>
                    <a:cubicBezTo>
                      <a:pt x="1" y="118"/>
                      <a:pt x="34" y="151"/>
                      <a:pt x="75" y="151"/>
                    </a:cubicBezTo>
                    <a:cubicBezTo>
                      <a:pt x="76" y="151"/>
                      <a:pt x="78" y="151"/>
                      <a:pt x="79" y="151"/>
                    </a:cubicBezTo>
                    <a:lnTo>
                      <a:pt x="16141" y="151"/>
                    </a:lnTo>
                    <a:cubicBezTo>
                      <a:pt x="16142" y="151"/>
                      <a:pt x="16144" y="151"/>
                      <a:pt x="16145" y="151"/>
                    </a:cubicBezTo>
                    <a:cubicBezTo>
                      <a:pt x="16186" y="151"/>
                      <a:pt x="16221" y="118"/>
                      <a:pt x="16221" y="76"/>
                    </a:cubicBezTo>
                    <a:cubicBezTo>
                      <a:pt x="16221" y="34"/>
                      <a:pt x="16186" y="1"/>
                      <a:pt x="16145" y="1"/>
                    </a:cubicBezTo>
                    <a:cubicBezTo>
                      <a:pt x="16144" y="1"/>
                      <a:pt x="16142" y="1"/>
                      <a:pt x="16141" y="1"/>
                    </a:cubicBezTo>
                    <a:lnTo>
                      <a:pt x="79" y="1"/>
                    </a:lnTo>
                    <a:cubicBezTo>
                      <a:pt x="78" y="1"/>
                      <a:pt x="76"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5390150" y="6097075"/>
                <a:ext cx="3775" cy="316750"/>
              </a:xfrm>
              <a:custGeom>
                <a:avLst/>
                <a:gdLst/>
                <a:ahLst/>
                <a:cxnLst/>
                <a:rect l="l" t="t" r="r" b="b"/>
                <a:pathLst>
                  <a:path w="151" h="12670" extrusionOk="0">
                    <a:moveTo>
                      <a:pt x="76" y="1"/>
                    </a:moveTo>
                    <a:cubicBezTo>
                      <a:pt x="39" y="1"/>
                      <a:pt x="2" y="25"/>
                      <a:pt x="0" y="73"/>
                    </a:cubicBezTo>
                    <a:lnTo>
                      <a:pt x="0" y="12595"/>
                    </a:lnTo>
                    <a:cubicBezTo>
                      <a:pt x="0" y="12636"/>
                      <a:pt x="34" y="12670"/>
                      <a:pt x="76"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5413250" y="6097075"/>
                <a:ext cx="3800" cy="316750"/>
              </a:xfrm>
              <a:custGeom>
                <a:avLst/>
                <a:gdLst/>
                <a:ahLst/>
                <a:cxnLst/>
                <a:rect l="l" t="t" r="r" b="b"/>
                <a:pathLst>
                  <a:path w="152" h="12670" extrusionOk="0">
                    <a:moveTo>
                      <a:pt x="76" y="1"/>
                    </a:moveTo>
                    <a:cubicBezTo>
                      <a:pt x="39" y="1"/>
                      <a:pt x="3" y="25"/>
                      <a:pt x="1" y="73"/>
                    </a:cubicBezTo>
                    <a:lnTo>
                      <a:pt x="1" y="12595"/>
                    </a:lnTo>
                    <a:cubicBezTo>
                      <a:pt x="1" y="12636"/>
                      <a:pt x="35" y="12670"/>
                      <a:pt x="77"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5672400" y="6097075"/>
                <a:ext cx="3800" cy="316750"/>
              </a:xfrm>
              <a:custGeom>
                <a:avLst/>
                <a:gdLst/>
                <a:ahLst/>
                <a:cxnLst/>
                <a:rect l="l" t="t" r="r" b="b"/>
                <a:pathLst>
                  <a:path w="152" h="12670" extrusionOk="0">
                    <a:moveTo>
                      <a:pt x="76" y="1"/>
                    </a:moveTo>
                    <a:cubicBezTo>
                      <a:pt x="39" y="1"/>
                      <a:pt x="2" y="25"/>
                      <a:pt x="1" y="73"/>
                    </a:cubicBezTo>
                    <a:lnTo>
                      <a:pt x="1" y="12595"/>
                    </a:lnTo>
                    <a:cubicBezTo>
                      <a:pt x="1" y="12636"/>
                      <a:pt x="34" y="12670"/>
                      <a:pt x="76" y="12670"/>
                    </a:cubicBezTo>
                    <a:cubicBezTo>
                      <a:pt x="118" y="12670"/>
                      <a:pt x="151" y="12636"/>
                      <a:pt x="152" y="12595"/>
                    </a:cubicBezTo>
                    <a:lnTo>
                      <a:pt x="152"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5412975" y="6449375"/>
                <a:ext cx="4300" cy="407125"/>
              </a:xfrm>
              <a:custGeom>
                <a:avLst/>
                <a:gdLst/>
                <a:ahLst/>
                <a:cxnLst/>
                <a:rect l="l" t="t" r="r" b="b"/>
                <a:pathLst>
                  <a:path w="172" h="16285" extrusionOk="0">
                    <a:moveTo>
                      <a:pt x="86" y="1"/>
                    </a:moveTo>
                    <a:cubicBezTo>
                      <a:pt x="68" y="1"/>
                      <a:pt x="50" y="7"/>
                      <a:pt x="35" y="19"/>
                    </a:cubicBezTo>
                    <a:cubicBezTo>
                      <a:pt x="14" y="34"/>
                      <a:pt x="1" y="59"/>
                      <a:pt x="1" y="85"/>
                    </a:cubicBezTo>
                    <a:lnTo>
                      <a:pt x="1" y="16201"/>
                    </a:lnTo>
                    <a:cubicBezTo>
                      <a:pt x="0" y="16219"/>
                      <a:pt x="7" y="16237"/>
                      <a:pt x="20" y="16252"/>
                    </a:cubicBezTo>
                    <a:cubicBezTo>
                      <a:pt x="36" y="16274"/>
                      <a:pt x="61" y="16285"/>
                      <a:pt x="86" y="16285"/>
                    </a:cubicBezTo>
                    <a:cubicBezTo>
                      <a:pt x="111" y="16285"/>
                      <a:pt x="136" y="16274"/>
                      <a:pt x="152" y="16252"/>
                    </a:cubicBezTo>
                    <a:cubicBezTo>
                      <a:pt x="165" y="16237"/>
                      <a:pt x="172" y="16219"/>
                      <a:pt x="170" y="16201"/>
                    </a:cubicBezTo>
                    <a:lnTo>
                      <a:pt x="170" y="85"/>
                    </a:lnTo>
                    <a:cubicBezTo>
                      <a:pt x="172" y="59"/>
                      <a:pt x="159" y="34"/>
                      <a:pt x="138" y="19"/>
                    </a:cubicBezTo>
                    <a:cubicBezTo>
                      <a:pt x="123" y="7"/>
                      <a:pt x="105" y="1"/>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5719250" y="5454700"/>
                <a:ext cx="350325" cy="36425"/>
              </a:xfrm>
              <a:custGeom>
                <a:avLst/>
                <a:gdLst/>
                <a:ahLst/>
                <a:cxnLst/>
                <a:rect l="l" t="t" r="r" b="b"/>
                <a:pathLst>
                  <a:path w="14013" h="1457" extrusionOk="0">
                    <a:moveTo>
                      <a:pt x="1" y="0"/>
                    </a:moveTo>
                    <a:lnTo>
                      <a:pt x="1" y="914"/>
                    </a:lnTo>
                    <a:lnTo>
                      <a:pt x="1245" y="962"/>
                    </a:lnTo>
                    <a:lnTo>
                      <a:pt x="3187" y="1038"/>
                    </a:lnTo>
                    <a:lnTo>
                      <a:pt x="14013" y="1457"/>
                    </a:lnTo>
                    <a:cubicBezTo>
                      <a:pt x="13881" y="1315"/>
                      <a:pt x="13751" y="1176"/>
                      <a:pt x="13615" y="1038"/>
                    </a:cubicBezTo>
                    <a:cubicBezTo>
                      <a:pt x="13591" y="1013"/>
                      <a:pt x="13567" y="987"/>
                      <a:pt x="13542" y="962"/>
                    </a:cubicBezTo>
                    <a:cubicBezTo>
                      <a:pt x="13425" y="842"/>
                      <a:pt x="13307" y="722"/>
                      <a:pt x="13187" y="600"/>
                    </a:cubicBezTo>
                    <a:cubicBezTo>
                      <a:pt x="13060" y="474"/>
                      <a:pt x="12934" y="351"/>
                      <a:pt x="12807" y="229"/>
                    </a:cubicBezTo>
                    <a:cubicBezTo>
                      <a:pt x="12729" y="151"/>
                      <a:pt x="12647" y="73"/>
                      <a:pt x="12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7"/>
              <p:cNvSpPr/>
              <p:nvPr/>
            </p:nvSpPr>
            <p:spPr>
              <a:xfrm>
                <a:off x="5737700" y="5416850"/>
                <a:ext cx="257500" cy="3800"/>
              </a:xfrm>
              <a:custGeom>
                <a:avLst/>
                <a:gdLst/>
                <a:ahLst/>
                <a:cxnLst/>
                <a:rect l="l" t="t" r="r" b="b"/>
                <a:pathLst>
                  <a:path w="10300" h="152" extrusionOk="0">
                    <a:moveTo>
                      <a:pt x="78" y="1"/>
                    </a:moveTo>
                    <a:cubicBezTo>
                      <a:pt x="35" y="1"/>
                      <a:pt x="0" y="34"/>
                      <a:pt x="0" y="77"/>
                    </a:cubicBezTo>
                    <a:cubicBezTo>
                      <a:pt x="0" y="119"/>
                      <a:pt x="34" y="152"/>
                      <a:pt x="76" y="152"/>
                    </a:cubicBezTo>
                    <a:cubicBezTo>
                      <a:pt x="77" y="152"/>
                      <a:pt x="78" y="152"/>
                      <a:pt x="80" y="152"/>
                    </a:cubicBezTo>
                    <a:lnTo>
                      <a:pt x="10299" y="152"/>
                    </a:lnTo>
                    <a:cubicBezTo>
                      <a:pt x="10239" y="101"/>
                      <a:pt x="10179" y="50"/>
                      <a:pt x="10119" y="1"/>
                    </a:cubicBezTo>
                    <a:lnTo>
                      <a:pt x="80" y="1"/>
                    </a:lnTo>
                    <a:cubicBezTo>
                      <a:pt x="79" y="1"/>
                      <a:pt x="78"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5665975" y="5735625"/>
                <a:ext cx="70550" cy="1120050"/>
              </a:xfrm>
              <a:custGeom>
                <a:avLst/>
                <a:gdLst/>
                <a:ahLst/>
                <a:cxnLst/>
                <a:rect l="l" t="t" r="r" b="b"/>
                <a:pathLst>
                  <a:path w="2822" h="44802" extrusionOk="0">
                    <a:moveTo>
                      <a:pt x="2219" y="1"/>
                    </a:moveTo>
                    <a:lnTo>
                      <a:pt x="2210" y="157"/>
                    </a:lnTo>
                    <a:lnTo>
                      <a:pt x="2210" y="208"/>
                    </a:lnTo>
                    <a:lnTo>
                      <a:pt x="2203" y="308"/>
                    </a:lnTo>
                    <a:lnTo>
                      <a:pt x="2165" y="1083"/>
                    </a:lnTo>
                    <a:lnTo>
                      <a:pt x="2161" y="1161"/>
                    </a:lnTo>
                    <a:lnTo>
                      <a:pt x="2132" y="1763"/>
                    </a:lnTo>
                    <a:lnTo>
                      <a:pt x="1579" y="12910"/>
                    </a:lnTo>
                    <a:lnTo>
                      <a:pt x="1570" y="13061"/>
                    </a:lnTo>
                    <a:lnTo>
                      <a:pt x="1505" y="14400"/>
                    </a:lnTo>
                    <a:lnTo>
                      <a:pt x="1498" y="14550"/>
                    </a:lnTo>
                    <a:lnTo>
                      <a:pt x="1345" y="17655"/>
                    </a:lnTo>
                    <a:lnTo>
                      <a:pt x="1332" y="17888"/>
                    </a:lnTo>
                    <a:lnTo>
                      <a:pt x="1181" y="20929"/>
                    </a:lnTo>
                    <a:lnTo>
                      <a:pt x="1137" y="21846"/>
                    </a:lnTo>
                    <a:lnTo>
                      <a:pt x="877" y="27080"/>
                    </a:lnTo>
                    <a:lnTo>
                      <a:pt x="868" y="27231"/>
                    </a:lnTo>
                    <a:lnTo>
                      <a:pt x="823" y="28166"/>
                    </a:lnTo>
                    <a:lnTo>
                      <a:pt x="810" y="28391"/>
                    </a:lnTo>
                    <a:lnTo>
                      <a:pt x="802" y="28569"/>
                    </a:lnTo>
                    <a:lnTo>
                      <a:pt x="796" y="28720"/>
                    </a:lnTo>
                    <a:lnTo>
                      <a:pt x="717" y="30321"/>
                    </a:lnTo>
                    <a:lnTo>
                      <a:pt x="705" y="30547"/>
                    </a:lnTo>
                    <a:lnTo>
                      <a:pt x="419" y="36321"/>
                    </a:lnTo>
                    <a:lnTo>
                      <a:pt x="246" y="39791"/>
                    </a:lnTo>
                    <a:lnTo>
                      <a:pt x="190" y="40951"/>
                    </a:lnTo>
                    <a:lnTo>
                      <a:pt x="111" y="42534"/>
                    </a:lnTo>
                    <a:lnTo>
                      <a:pt x="99" y="42760"/>
                    </a:lnTo>
                    <a:lnTo>
                      <a:pt x="0" y="44802"/>
                    </a:lnTo>
                    <a:lnTo>
                      <a:pt x="2822" y="44802"/>
                    </a:lnTo>
                    <a:lnTo>
                      <a:pt x="2822" y="8589"/>
                    </a:lnTo>
                    <a:lnTo>
                      <a:pt x="2734" y="6952"/>
                    </a:lnTo>
                    <a:lnTo>
                      <a:pt x="2725" y="6801"/>
                    </a:lnTo>
                    <a:lnTo>
                      <a:pt x="2683" y="6030"/>
                    </a:lnTo>
                    <a:lnTo>
                      <a:pt x="2680" y="5952"/>
                    </a:lnTo>
                    <a:lnTo>
                      <a:pt x="2662" y="5619"/>
                    </a:lnTo>
                    <a:lnTo>
                      <a:pt x="2653" y="5470"/>
                    </a:lnTo>
                    <a:lnTo>
                      <a:pt x="2596" y="4404"/>
                    </a:lnTo>
                    <a:lnTo>
                      <a:pt x="2592" y="4329"/>
                    </a:lnTo>
                    <a:lnTo>
                      <a:pt x="2508" y="2783"/>
                    </a:lnTo>
                    <a:lnTo>
                      <a:pt x="2505" y="2707"/>
                    </a:lnTo>
                    <a:lnTo>
                      <a:pt x="2421" y="1161"/>
                    </a:lnTo>
                    <a:lnTo>
                      <a:pt x="2414" y="1083"/>
                    </a:lnTo>
                    <a:lnTo>
                      <a:pt x="2376" y="308"/>
                    </a:lnTo>
                    <a:lnTo>
                      <a:pt x="2370" y="208"/>
                    </a:lnTo>
                    <a:lnTo>
                      <a:pt x="2367" y="157"/>
                    </a:lnTo>
                    <a:lnTo>
                      <a:pt x="2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 name="Google Shape;438;p37"/>
            <p:cNvSpPr/>
            <p:nvPr/>
          </p:nvSpPr>
          <p:spPr>
            <a:xfrm>
              <a:off x="4760350" y="5734650"/>
              <a:ext cx="692875" cy="540400"/>
            </a:xfrm>
            <a:custGeom>
              <a:avLst/>
              <a:gdLst/>
              <a:ahLst/>
              <a:cxnLst/>
              <a:rect l="l" t="t" r="r" b="b"/>
              <a:pathLst>
                <a:path w="27715" h="21616" extrusionOk="0">
                  <a:moveTo>
                    <a:pt x="21443" y="0"/>
                  </a:moveTo>
                  <a:cubicBezTo>
                    <a:pt x="14333" y="0"/>
                    <a:pt x="9775" y="6227"/>
                    <a:pt x="2665" y="6227"/>
                  </a:cubicBezTo>
                  <a:cubicBezTo>
                    <a:pt x="1816" y="6227"/>
                    <a:pt x="931" y="6138"/>
                    <a:pt x="0" y="5940"/>
                  </a:cubicBezTo>
                  <a:lnTo>
                    <a:pt x="0" y="5940"/>
                  </a:lnTo>
                  <a:cubicBezTo>
                    <a:pt x="1203" y="11069"/>
                    <a:pt x="2405" y="16199"/>
                    <a:pt x="3609" y="21328"/>
                  </a:cubicBezTo>
                  <a:cubicBezTo>
                    <a:pt x="4539" y="21527"/>
                    <a:pt x="5425" y="21615"/>
                    <a:pt x="6273" y="21615"/>
                  </a:cubicBezTo>
                  <a:cubicBezTo>
                    <a:pt x="13382" y="21615"/>
                    <a:pt x="17941" y="15389"/>
                    <a:pt x="25050" y="15389"/>
                  </a:cubicBezTo>
                  <a:cubicBezTo>
                    <a:pt x="25899" y="15389"/>
                    <a:pt x="26785" y="15477"/>
                    <a:pt x="27715" y="15676"/>
                  </a:cubicBezTo>
                  <a:cubicBezTo>
                    <a:pt x="26513" y="10546"/>
                    <a:pt x="25310" y="5417"/>
                    <a:pt x="24108" y="288"/>
                  </a:cubicBezTo>
                  <a:cubicBezTo>
                    <a:pt x="23177" y="89"/>
                    <a:pt x="22292" y="0"/>
                    <a:pt x="21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4789350" y="5858300"/>
              <a:ext cx="635600" cy="296225"/>
            </a:xfrm>
            <a:custGeom>
              <a:avLst/>
              <a:gdLst/>
              <a:ahLst/>
              <a:cxnLst/>
              <a:rect l="l" t="t" r="r" b="b"/>
              <a:pathLst>
                <a:path w="25424" h="11849" extrusionOk="0">
                  <a:moveTo>
                    <a:pt x="21442" y="0"/>
                  </a:moveTo>
                  <a:cubicBezTo>
                    <a:pt x="14333" y="0"/>
                    <a:pt x="9774" y="6227"/>
                    <a:pt x="2665" y="6227"/>
                  </a:cubicBezTo>
                  <a:cubicBezTo>
                    <a:pt x="1817" y="6227"/>
                    <a:pt x="931" y="6138"/>
                    <a:pt x="1" y="5940"/>
                  </a:cubicBezTo>
                  <a:lnTo>
                    <a:pt x="1" y="5940"/>
                  </a:lnTo>
                  <a:lnTo>
                    <a:pt x="1318" y="11561"/>
                  </a:lnTo>
                  <a:cubicBezTo>
                    <a:pt x="2248" y="11759"/>
                    <a:pt x="3134" y="11848"/>
                    <a:pt x="3983" y="11848"/>
                  </a:cubicBezTo>
                  <a:cubicBezTo>
                    <a:pt x="11092" y="11848"/>
                    <a:pt x="15651" y="5621"/>
                    <a:pt x="22759" y="5621"/>
                  </a:cubicBezTo>
                  <a:cubicBezTo>
                    <a:pt x="23608" y="5621"/>
                    <a:pt x="24494" y="5710"/>
                    <a:pt x="25424" y="5909"/>
                  </a:cubicBezTo>
                  <a:cubicBezTo>
                    <a:pt x="24898" y="3661"/>
                    <a:pt x="24633" y="2536"/>
                    <a:pt x="24107" y="288"/>
                  </a:cubicBezTo>
                  <a:cubicBezTo>
                    <a:pt x="23177" y="89"/>
                    <a:pt x="22291" y="0"/>
                    <a:pt x="2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5061300" y="5920825"/>
              <a:ext cx="122725" cy="152825"/>
            </a:xfrm>
            <a:custGeom>
              <a:avLst/>
              <a:gdLst/>
              <a:ahLst/>
              <a:cxnLst/>
              <a:rect l="l" t="t" r="r" b="b"/>
              <a:pathLst>
                <a:path w="4909" h="6113" extrusionOk="0">
                  <a:moveTo>
                    <a:pt x="2604" y="0"/>
                  </a:moveTo>
                  <a:cubicBezTo>
                    <a:pt x="2440" y="791"/>
                    <a:pt x="2359" y="1189"/>
                    <a:pt x="2196" y="1985"/>
                  </a:cubicBezTo>
                  <a:cubicBezTo>
                    <a:pt x="1754" y="1595"/>
                    <a:pt x="1534" y="1402"/>
                    <a:pt x="1094" y="1014"/>
                  </a:cubicBezTo>
                  <a:lnTo>
                    <a:pt x="1094" y="1014"/>
                  </a:lnTo>
                  <a:lnTo>
                    <a:pt x="1673" y="2575"/>
                  </a:lnTo>
                  <a:cubicBezTo>
                    <a:pt x="1044" y="2671"/>
                    <a:pt x="731" y="2721"/>
                    <a:pt x="100" y="2806"/>
                  </a:cubicBezTo>
                  <a:cubicBezTo>
                    <a:pt x="639" y="3028"/>
                    <a:pt x="907" y="3135"/>
                    <a:pt x="1444" y="3349"/>
                  </a:cubicBezTo>
                  <a:cubicBezTo>
                    <a:pt x="868" y="3891"/>
                    <a:pt x="581" y="4163"/>
                    <a:pt x="1" y="4685"/>
                  </a:cubicBezTo>
                  <a:cubicBezTo>
                    <a:pt x="643" y="4428"/>
                    <a:pt x="962" y="4287"/>
                    <a:pt x="1599" y="4009"/>
                  </a:cubicBezTo>
                  <a:lnTo>
                    <a:pt x="1599" y="4009"/>
                  </a:lnTo>
                  <a:cubicBezTo>
                    <a:pt x="1296" y="4792"/>
                    <a:pt x="1144" y="5183"/>
                    <a:pt x="840" y="5958"/>
                  </a:cubicBezTo>
                  <a:cubicBezTo>
                    <a:pt x="1337" y="5304"/>
                    <a:pt x="1583" y="4969"/>
                    <a:pt x="2078" y="4303"/>
                  </a:cubicBezTo>
                  <a:cubicBezTo>
                    <a:pt x="2162" y="5027"/>
                    <a:pt x="2205" y="5390"/>
                    <a:pt x="2290" y="6112"/>
                  </a:cubicBezTo>
                  <a:cubicBezTo>
                    <a:pt x="2452" y="5315"/>
                    <a:pt x="2533" y="4917"/>
                    <a:pt x="2696" y="4120"/>
                  </a:cubicBezTo>
                  <a:cubicBezTo>
                    <a:pt x="3137" y="4509"/>
                    <a:pt x="3357" y="4705"/>
                    <a:pt x="3799" y="5098"/>
                  </a:cubicBezTo>
                  <a:cubicBezTo>
                    <a:pt x="3567" y="4473"/>
                    <a:pt x="3452" y="4160"/>
                    <a:pt x="3220" y="3534"/>
                  </a:cubicBezTo>
                  <a:cubicBezTo>
                    <a:pt x="3850" y="3447"/>
                    <a:pt x="4165" y="3406"/>
                    <a:pt x="4803" y="3349"/>
                  </a:cubicBezTo>
                  <a:cubicBezTo>
                    <a:pt x="4258" y="3106"/>
                    <a:pt x="3989" y="2992"/>
                    <a:pt x="3450" y="2767"/>
                  </a:cubicBezTo>
                  <a:cubicBezTo>
                    <a:pt x="4029" y="2240"/>
                    <a:pt x="4319" y="1980"/>
                    <a:pt x="4908" y="1495"/>
                  </a:cubicBezTo>
                  <a:lnTo>
                    <a:pt x="4908" y="1495"/>
                  </a:lnTo>
                  <a:cubicBezTo>
                    <a:pt x="4257" y="1715"/>
                    <a:pt x="3936" y="1842"/>
                    <a:pt x="3295" y="2108"/>
                  </a:cubicBezTo>
                  <a:cubicBezTo>
                    <a:pt x="3600" y="1335"/>
                    <a:pt x="3753" y="951"/>
                    <a:pt x="4063" y="198"/>
                  </a:cubicBezTo>
                  <a:lnTo>
                    <a:pt x="4063" y="198"/>
                  </a:lnTo>
                  <a:cubicBezTo>
                    <a:pt x="3560" y="824"/>
                    <a:pt x="3312" y="1149"/>
                    <a:pt x="2815" y="1807"/>
                  </a:cubicBezTo>
                  <a:cubicBezTo>
                    <a:pt x="2731" y="1085"/>
                    <a:pt x="2688" y="724"/>
                    <a:pt x="2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7"/>
            <p:cNvSpPr/>
            <p:nvPr/>
          </p:nvSpPr>
          <p:spPr>
            <a:xfrm>
              <a:off x="4738725" y="5826150"/>
              <a:ext cx="256075" cy="1029525"/>
            </a:xfrm>
            <a:custGeom>
              <a:avLst/>
              <a:gdLst/>
              <a:ahLst/>
              <a:cxnLst/>
              <a:rect l="l" t="t" r="r" b="b"/>
              <a:pathLst>
                <a:path w="10243" h="41181" extrusionOk="0">
                  <a:moveTo>
                    <a:pt x="589" y="1"/>
                  </a:moveTo>
                  <a:lnTo>
                    <a:pt x="1" y="136"/>
                  </a:lnTo>
                  <a:lnTo>
                    <a:pt x="9624" y="41181"/>
                  </a:lnTo>
                  <a:lnTo>
                    <a:pt x="10242" y="41181"/>
                  </a:lnTo>
                  <a:lnTo>
                    <a:pt x="4743" y="17721"/>
                  </a:lnTo>
                  <a:lnTo>
                    <a:pt x="3613" y="12901"/>
                  </a:lnTo>
                  <a:lnTo>
                    <a:pt x="2295" y="7281"/>
                  </a:lnTo>
                  <a:lnTo>
                    <a:pt x="1134" y="2334"/>
                  </a:ln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37"/>
            <p:cNvGrpSpPr/>
            <p:nvPr/>
          </p:nvGrpSpPr>
          <p:grpSpPr>
            <a:xfrm>
              <a:off x="4660425" y="6385800"/>
              <a:ext cx="1626775" cy="469875"/>
              <a:chOff x="4660425" y="6385800"/>
              <a:chExt cx="1626775" cy="469875"/>
            </a:xfrm>
          </p:grpSpPr>
          <p:sp>
            <p:nvSpPr>
              <p:cNvPr id="443" name="Google Shape;443;p37"/>
              <p:cNvSpPr/>
              <p:nvPr/>
            </p:nvSpPr>
            <p:spPr>
              <a:xfrm>
                <a:off x="4700275" y="6386050"/>
                <a:ext cx="5700" cy="469625"/>
              </a:xfrm>
              <a:custGeom>
                <a:avLst/>
                <a:gdLst/>
                <a:ahLst/>
                <a:cxnLst/>
                <a:rect l="l" t="t" r="r" b="b"/>
                <a:pathLst>
                  <a:path w="228" h="18785" extrusionOk="0">
                    <a:moveTo>
                      <a:pt x="114" y="0"/>
                    </a:moveTo>
                    <a:cubicBezTo>
                      <a:pt x="55" y="0"/>
                      <a:pt x="6" y="45"/>
                      <a:pt x="1" y="104"/>
                    </a:cubicBezTo>
                    <a:lnTo>
                      <a:pt x="1" y="18785"/>
                    </a:lnTo>
                    <a:lnTo>
                      <a:pt x="228" y="18785"/>
                    </a:lnTo>
                    <a:lnTo>
                      <a:pt x="228"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4746475" y="6385850"/>
                <a:ext cx="5700" cy="469825"/>
              </a:xfrm>
              <a:custGeom>
                <a:avLst/>
                <a:gdLst/>
                <a:ahLst/>
                <a:cxnLst/>
                <a:rect l="l" t="t" r="r" b="b"/>
                <a:pathLst>
                  <a:path w="228" h="18793" extrusionOk="0">
                    <a:moveTo>
                      <a:pt x="113" y="0"/>
                    </a:moveTo>
                    <a:cubicBezTo>
                      <a:pt x="51" y="0"/>
                      <a:pt x="1" y="50"/>
                      <a:pt x="2" y="112"/>
                    </a:cubicBezTo>
                    <a:lnTo>
                      <a:pt x="2" y="18793"/>
                    </a:lnTo>
                    <a:lnTo>
                      <a:pt x="228" y="18793"/>
                    </a:lnTo>
                    <a:lnTo>
                      <a:pt x="228" y="112"/>
                    </a:lnTo>
                    <a:cubicBezTo>
                      <a:pt x="226" y="50"/>
                      <a:pt x="175"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4792650" y="6385850"/>
                <a:ext cx="5675" cy="469825"/>
              </a:xfrm>
              <a:custGeom>
                <a:avLst/>
                <a:gdLst/>
                <a:ahLst/>
                <a:cxnLst/>
                <a:rect l="l" t="t" r="r" b="b"/>
                <a:pathLst>
                  <a:path w="227" h="18793" extrusionOk="0">
                    <a:moveTo>
                      <a:pt x="115" y="0"/>
                    </a:moveTo>
                    <a:cubicBezTo>
                      <a:pt x="53" y="0"/>
                      <a:pt x="0" y="50"/>
                      <a:pt x="0" y="112"/>
                    </a:cubicBezTo>
                    <a:lnTo>
                      <a:pt x="0" y="18793"/>
                    </a:lnTo>
                    <a:lnTo>
                      <a:pt x="225" y="18793"/>
                    </a:lnTo>
                    <a:lnTo>
                      <a:pt x="225" y="112"/>
                    </a:lnTo>
                    <a:cubicBezTo>
                      <a:pt x="226" y="51"/>
                      <a:pt x="176" y="1"/>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7"/>
              <p:cNvSpPr/>
              <p:nvPr/>
            </p:nvSpPr>
            <p:spPr>
              <a:xfrm>
                <a:off x="4838825" y="6386050"/>
                <a:ext cx="5700" cy="469625"/>
              </a:xfrm>
              <a:custGeom>
                <a:avLst/>
                <a:gdLst/>
                <a:ahLst/>
                <a:cxnLst/>
                <a:rect l="l" t="t" r="r" b="b"/>
                <a:pathLst>
                  <a:path w="228" h="18785" extrusionOk="0">
                    <a:moveTo>
                      <a:pt x="114" y="0"/>
                    </a:moveTo>
                    <a:cubicBezTo>
                      <a:pt x="55" y="0"/>
                      <a:pt x="5" y="45"/>
                      <a:pt x="0" y="104"/>
                    </a:cubicBezTo>
                    <a:lnTo>
                      <a:pt x="0" y="18785"/>
                    </a:lnTo>
                    <a:lnTo>
                      <a:pt x="227" y="18785"/>
                    </a:lnTo>
                    <a:lnTo>
                      <a:pt x="227" y="104"/>
                    </a:lnTo>
                    <a:cubicBezTo>
                      <a:pt x="221"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7"/>
              <p:cNvSpPr/>
              <p:nvPr/>
            </p:nvSpPr>
            <p:spPr>
              <a:xfrm>
                <a:off x="4885025" y="6386050"/>
                <a:ext cx="5700" cy="469625"/>
              </a:xfrm>
              <a:custGeom>
                <a:avLst/>
                <a:gdLst/>
                <a:ahLst/>
                <a:cxnLst/>
                <a:rect l="l" t="t" r="r" b="b"/>
                <a:pathLst>
                  <a:path w="228" h="18785" extrusionOk="0">
                    <a:moveTo>
                      <a:pt x="114" y="0"/>
                    </a:moveTo>
                    <a:cubicBezTo>
                      <a:pt x="55" y="0"/>
                      <a:pt x="6" y="45"/>
                      <a:pt x="0" y="104"/>
                    </a:cubicBezTo>
                    <a:lnTo>
                      <a:pt x="0" y="18785"/>
                    </a:lnTo>
                    <a:lnTo>
                      <a:pt x="227" y="18785"/>
                    </a:lnTo>
                    <a:lnTo>
                      <a:pt x="227" y="104"/>
                    </a:lnTo>
                    <a:cubicBezTo>
                      <a:pt x="221"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7"/>
              <p:cNvSpPr/>
              <p:nvPr/>
            </p:nvSpPr>
            <p:spPr>
              <a:xfrm>
                <a:off x="4931250" y="6385850"/>
                <a:ext cx="5675" cy="469825"/>
              </a:xfrm>
              <a:custGeom>
                <a:avLst/>
                <a:gdLst/>
                <a:ahLst/>
                <a:cxnLst/>
                <a:rect l="l" t="t" r="r" b="b"/>
                <a:pathLst>
                  <a:path w="227" h="18793" extrusionOk="0">
                    <a:moveTo>
                      <a:pt x="111" y="0"/>
                    </a:moveTo>
                    <a:cubicBezTo>
                      <a:pt x="50" y="0"/>
                      <a:pt x="0" y="50"/>
                      <a:pt x="0" y="112"/>
                    </a:cubicBezTo>
                    <a:lnTo>
                      <a:pt x="0" y="18793"/>
                    </a:lnTo>
                    <a:lnTo>
                      <a:pt x="226" y="18793"/>
                    </a:lnTo>
                    <a:lnTo>
                      <a:pt x="226" y="112"/>
                    </a:lnTo>
                    <a:cubicBezTo>
                      <a:pt x="225" y="50"/>
                      <a:pt x="174"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7"/>
              <p:cNvSpPr/>
              <p:nvPr/>
            </p:nvSpPr>
            <p:spPr>
              <a:xfrm>
                <a:off x="4977350" y="6385850"/>
                <a:ext cx="5675" cy="469825"/>
              </a:xfrm>
              <a:custGeom>
                <a:avLst/>
                <a:gdLst/>
                <a:ahLst/>
                <a:cxnLst/>
                <a:rect l="l" t="t" r="r" b="b"/>
                <a:pathLst>
                  <a:path w="227" h="18793" extrusionOk="0">
                    <a:moveTo>
                      <a:pt x="115" y="0"/>
                    </a:moveTo>
                    <a:cubicBezTo>
                      <a:pt x="53" y="0"/>
                      <a:pt x="2" y="50"/>
                      <a:pt x="1" y="112"/>
                    </a:cubicBezTo>
                    <a:lnTo>
                      <a:pt x="1" y="18793"/>
                    </a:lnTo>
                    <a:lnTo>
                      <a:pt x="227" y="18793"/>
                    </a:lnTo>
                    <a:lnTo>
                      <a:pt x="227" y="112"/>
                    </a:lnTo>
                    <a:cubicBezTo>
                      <a:pt x="227" y="50"/>
                      <a:pt x="177"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7"/>
              <p:cNvSpPr/>
              <p:nvPr/>
            </p:nvSpPr>
            <p:spPr>
              <a:xfrm>
                <a:off x="5023550" y="6385800"/>
                <a:ext cx="5700" cy="469875"/>
              </a:xfrm>
              <a:custGeom>
                <a:avLst/>
                <a:gdLst/>
                <a:ahLst/>
                <a:cxnLst/>
                <a:rect l="l" t="t" r="r" b="b"/>
                <a:pathLst>
                  <a:path w="228" h="18795" extrusionOk="0">
                    <a:moveTo>
                      <a:pt x="114" y="1"/>
                    </a:moveTo>
                    <a:cubicBezTo>
                      <a:pt x="51"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7"/>
              <p:cNvSpPr/>
              <p:nvPr/>
            </p:nvSpPr>
            <p:spPr>
              <a:xfrm>
                <a:off x="5069750" y="6385800"/>
                <a:ext cx="5700" cy="469875"/>
              </a:xfrm>
              <a:custGeom>
                <a:avLst/>
                <a:gdLst/>
                <a:ahLst/>
                <a:cxnLst/>
                <a:rect l="l" t="t" r="r" b="b"/>
                <a:pathLst>
                  <a:path w="228" h="18795" extrusionOk="0">
                    <a:moveTo>
                      <a:pt x="114" y="1"/>
                    </a:moveTo>
                    <a:cubicBezTo>
                      <a:pt x="51"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7"/>
              <p:cNvSpPr/>
              <p:nvPr/>
            </p:nvSpPr>
            <p:spPr>
              <a:xfrm>
                <a:off x="5113400" y="6385850"/>
                <a:ext cx="5675" cy="469825"/>
              </a:xfrm>
              <a:custGeom>
                <a:avLst/>
                <a:gdLst/>
                <a:ahLst/>
                <a:cxnLst/>
                <a:rect l="l" t="t" r="r" b="b"/>
                <a:pathLst>
                  <a:path w="227" h="18793" extrusionOk="0">
                    <a:moveTo>
                      <a:pt x="112" y="0"/>
                    </a:moveTo>
                    <a:cubicBezTo>
                      <a:pt x="50" y="0"/>
                      <a:pt x="1" y="50"/>
                      <a:pt x="1" y="112"/>
                    </a:cubicBezTo>
                    <a:lnTo>
                      <a:pt x="1" y="18793"/>
                    </a:lnTo>
                    <a:lnTo>
                      <a:pt x="226" y="18793"/>
                    </a:lnTo>
                    <a:lnTo>
                      <a:pt x="226" y="112"/>
                    </a:lnTo>
                    <a:cubicBezTo>
                      <a:pt x="225" y="50"/>
                      <a:pt x="174"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7"/>
              <p:cNvSpPr/>
              <p:nvPr/>
            </p:nvSpPr>
            <p:spPr>
              <a:xfrm>
                <a:off x="5159550" y="6385850"/>
                <a:ext cx="5650" cy="469825"/>
              </a:xfrm>
              <a:custGeom>
                <a:avLst/>
                <a:gdLst/>
                <a:ahLst/>
                <a:cxnLst/>
                <a:rect l="l" t="t" r="r" b="b"/>
                <a:pathLst>
                  <a:path w="226" h="18793" extrusionOk="0">
                    <a:moveTo>
                      <a:pt x="115" y="0"/>
                    </a:moveTo>
                    <a:cubicBezTo>
                      <a:pt x="52" y="0"/>
                      <a:pt x="1" y="50"/>
                      <a:pt x="0" y="112"/>
                    </a:cubicBezTo>
                    <a:lnTo>
                      <a:pt x="0" y="18793"/>
                    </a:lnTo>
                    <a:lnTo>
                      <a:pt x="226" y="18793"/>
                    </a:lnTo>
                    <a:lnTo>
                      <a:pt x="226" y="112"/>
                    </a:lnTo>
                    <a:cubicBezTo>
                      <a:pt x="226" y="51"/>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7"/>
              <p:cNvSpPr/>
              <p:nvPr/>
            </p:nvSpPr>
            <p:spPr>
              <a:xfrm>
                <a:off x="5205725" y="6385800"/>
                <a:ext cx="5675" cy="469875"/>
              </a:xfrm>
              <a:custGeom>
                <a:avLst/>
                <a:gdLst/>
                <a:ahLst/>
                <a:cxnLst/>
                <a:rect l="l" t="t" r="r" b="b"/>
                <a:pathLst>
                  <a:path w="227" h="18795" extrusionOk="0">
                    <a:moveTo>
                      <a:pt x="113" y="1"/>
                    </a:moveTo>
                    <a:cubicBezTo>
                      <a:pt x="51" y="1"/>
                      <a:pt x="0" y="52"/>
                      <a:pt x="0" y="114"/>
                    </a:cubicBezTo>
                    <a:lnTo>
                      <a:pt x="0" y="18795"/>
                    </a:lnTo>
                    <a:lnTo>
                      <a:pt x="227" y="18795"/>
                    </a:lnTo>
                    <a:lnTo>
                      <a:pt x="227" y="114"/>
                    </a:lnTo>
                    <a:cubicBezTo>
                      <a:pt x="227" y="52"/>
                      <a:pt x="176"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7"/>
              <p:cNvSpPr/>
              <p:nvPr/>
            </p:nvSpPr>
            <p:spPr>
              <a:xfrm>
                <a:off x="5251900" y="6385800"/>
                <a:ext cx="5700" cy="469875"/>
              </a:xfrm>
              <a:custGeom>
                <a:avLst/>
                <a:gdLst/>
                <a:ahLst/>
                <a:cxnLst/>
                <a:rect l="l" t="t" r="r" b="b"/>
                <a:pathLst>
                  <a:path w="228" h="18795" extrusionOk="0">
                    <a:moveTo>
                      <a:pt x="114" y="1"/>
                    </a:moveTo>
                    <a:cubicBezTo>
                      <a:pt x="52"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7"/>
              <p:cNvSpPr/>
              <p:nvPr/>
            </p:nvSpPr>
            <p:spPr>
              <a:xfrm>
                <a:off x="5298100" y="6385850"/>
                <a:ext cx="5700" cy="469825"/>
              </a:xfrm>
              <a:custGeom>
                <a:avLst/>
                <a:gdLst/>
                <a:ahLst/>
                <a:cxnLst/>
                <a:rect l="l" t="t" r="r" b="b"/>
                <a:pathLst>
                  <a:path w="228" h="18793" extrusionOk="0">
                    <a:moveTo>
                      <a:pt x="115" y="0"/>
                    </a:moveTo>
                    <a:cubicBezTo>
                      <a:pt x="115" y="0"/>
                      <a:pt x="114" y="0"/>
                      <a:pt x="113" y="0"/>
                    </a:cubicBezTo>
                    <a:cubicBezTo>
                      <a:pt x="51" y="0"/>
                      <a:pt x="1" y="50"/>
                      <a:pt x="1" y="112"/>
                    </a:cubicBezTo>
                    <a:lnTo>
                      <a:pt x="1" y="18793"/>
                    </a:lnTo>
                    <a:lnTo>
                      <a:pt x="228" y="18793"/>
                    </a:lnTo>
                    <a:lnTo>
                      <a:pt x="228" y="112"/>
                    </a:lnTo>
                    <a:cubicBezTo>
                      <a:pt x="227" y="51"/>
                      <a:pt x="177"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7"/>
              <p:cNvSpPr/>
              <p:nvPr/>
            </p:nvSpPr>
            <p:spPr>
              <a:xfrm>
                <a:off x="5344250" y="6385850"/>
                <a:ext cx="5700" cy="469825"/>
              </a:xfrm>
              <a:custGeom>
                <a:avLst/>
                <a:gdLst/>
                <a:ahLst/>
                <a:cxnLst/>
                <a:rect l="l" t="t" r="r" b="b"/>
                <a:pathLst>
                  <a:path w="228" h="18793" extrusionOk="0">
                    <a:moveTo>
                      <a:pt x="115" y="0"/>
                    </a:moveTo>
                    <a:cubicBezTo>
                      <a:pt x="53" y="0"/>
                      <a:pt x="1" y="50"/>
                      <a:pt x="1" y="112"/>
                    </a:cubicBezTo>
                    <a:lnTo>
                      <a:pt x="1" y="18793"/>
                    </a:lnTo>
                    <a:lnTo>
                      <a:pt x="227" y="18793"/>
                    </a:lnTo>
                    <a:lnTo>
                      <a:pt x="227" y="112"/>
                    </a:lnTo>
                    <a:cubicBezTo>
                      <a:pt x="227"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7"/>
              <p:cNvSpPr/>
              <p:nvPr/>
            </p:nvSpPr>
            <p:spPr>
              <a:xfrm>
                <a:off x="5390475" y="6386050"/>
                <a:ext cx="5675" cy="469625"/>
              </a:xfrm>
              <a:custGeom>
                <a:avLst/>
                <a:gdLst/>
                <a:ahLst/>
                <a:cxnLst/>
                <a:rect l="l" t="t" r="r" b="b"/>
                <a:pathLst>
                  <a:path w="227" h="18785" extrusionOk="0">
                    <a:moveTo>
                      <a:pt x="113" y="0"/>
                    </a:moveTo>
                    <a:cubicBezTo>
                      <a:pt x="55" y="0"/>
                      <a:pt x="5" y="45"/>
                      <a:pt x="1" y="104"/>
                    </a:cubicBezTo>
                    <a:lnTo>
                      <a:pt x="1" y="18785"/>
                    </a:lnTo>
                    <a:lnTo>
                      <a:pt x="226" y="18785"/>
                    </a:lnTo>
                    <a:lnTo>
                      <a:pt x="226" y="104"/>
                    </a:lnTo>
                    <a:cubicBezTo>
                      <a:pt x="222" y="45"/>
                      <a:pt x="172"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5436650" y="6385800"/>
                <a:ext cx="5700" cy="469875"/>
              </a:xfrm>
              <a:custGeom>
                <a:avLst/>
                <a:gdLst/>
                <a:ahLst/>
                <a:cxnLst/>
                <a:rect l="l" t="t" r="r" b="b"/>
                <a:pathLst>
                  <a:path w="228" h="18795" extrusionOk="0">
                    <a:moveTo>
                      <a:pt x="114" y="1"/>
                    </a:moveTo>
                    <a:cubicBezTo>
                      <a:pt x="52" y="1"/>
                      <a:pt x="0" y="52"/>
                      <a:pt x="0" y="114"/>
                    </a:cubicBezTo>
                    <a:lnTo>
                      <a:pt x="0" y="18795"/>
                    </a:lnTo>
                    <a:lnTo>
                      <a:pt x="227" y="18795"/>
                    </a:lnTo>
                    <a:lnTo>
                      <a:pt x="227" y="114"/>
                    </a:lnTo>
                    <a:cubicBezTo>
                      <a:pt x="227" y="52"/>
                      <a:pt x="176"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5482850" y="6385800"/>
                <a:ext cx="5700" cy="469875"/>
              </a:xfrm>
              <a:custGeom>
                <a:avLst/>
                <a:gdLst/>
                <a:ahLst/>
                <a:cxnLst/>
                <a:rect l="l" t="t" r="r" b="b"/>
                <a:pathLst>
                  <a:path w="228" h="18795" extrusionOk="0">
                    <a:moveTo>
                      <a:pt x="114" y="1"/>
                    </a:moveTo>
                    <a:cubicBezTo>
                      <a:pt x="51" y="1"/>
                      <a:pt x="0" y="52"/>
                      <a:pt x="0" y="114"/>
                    </a:cubicBezTo>
                    <a:lnTo>
                      <a:pt x="0" y="18795"/>
                    </a:lnTo>
                    <a:lnTo>
                      <a:pt x="227" y="18795"/>
                    </a:lnTo>
                    <a:lnTo>
                      <a:pt x="227" y="114"/>
                    </a:lnTo>
                    <a:cubicBezTo>
                      <a:pt x="227" y="52"/>
                      <a:pt x="176"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5526450" y="6385850"/>
                <a:ext cx="5675" cy="469825"/>
              </a:xfrm>
              <a:custGeom>
                <a:avLst/>
                <a:gdLst/>
                <a:ahLst/>
                <a:cxnLst/>
                <a:rect l="l" t="t" r="r" b="b"/>
                <a:pathLst>
                  <a:path w="227" h="18793" extrusionOk="0">
                    <a:moveTo>
                      <a:pt x="115" y="0"/>
                    </a:moveTo>
                    <a:cubicBezTo>
                      <a:pt x="52" y="0"/>
                      <a:pt x="0" y="50"/>
                      <a:pt x="0" y="112"/>
                    </a:cubicBezTo>
                    <a:lnTo>
                      <a:pt x="0" y="18793"/>
                    </a:lnTo>
                    <a:lnTo>
                      <a:pt x="227" y="18793"/>
                    </a:lnTo>
                    <a:lnTo>
                      <a:pt x="227" y="112"/>
                    </a:lnTo>
                    <a:cubicBezTo>
                      <a:pt x="227"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5572625" y="6386050"/>
                <a:ext cx="5700" cy="469625"/>
              </a:xfrm>
              <a:custGeom>
                <a:avLst/>
                <a:gdLst/>
                <a:ahLst/>
                <a:cxnLst/>
                <a:rect l="l" t="t" r="r" b="b"/>
                <a:pathLst>
                  <a:path w="228" h="18785" extrusionOk="0">
                    <a:moveTo>
                      <a:pt x="114" y="0"/>
                    </a:moveTo>
                    <a:cubicBezTo>
                      <a:pt x="55" y="0"/>
                      <a:pt x="7" y="45"/>
                      <a:pt x="1" y="104"/>
                    </a:cubicBezTo>
                    <a:lnTo>
                      <a:pt x="1" y="18785"/>
                    </a:lnTo>
                    <a:lnTo>
                      <a:pt x="228" y="18785"/>
                    </a:lnTo>
                    <a:lnTo>
                      <a:pt x="228"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5618875" y="6386050"/>
                <a:ext cx="5650" cy="469625"/>
              </a:xfrm>
              <a:custGeom>
                <a:avLst/>
                <a:gdLst/>
                <a:ahLst/>
                <a:cxnLst/>
                <a:rect l="l" t="t" r="r" b="b"/>
                <a:pathLst>
                  <a:path w="226" h="18785" extrusionOk="0">
                    <a:moveTo>
                      <a:pt x="112" y="0"/>
                    </a:moveTo>
                    <a:cubicBezTo>
                      <a:pt x="53" y="0"/>
                      <a:pt x="5" y="45"/>
                      <a:pt x="0" y="104"/>
                    </a:cubicBezTo>
                    <a:lnTo>
                      <a:pt x="0" y="18785"/>
                    </a:lnTo>
                    <a:lnTo>
                      <a:pt x="226" y="18785"/>
                    </a:lnTo>
                    <a:lnTo>
                      <a:pt x="226" y="104"/>
                    </a:lnTo>
                    <a:cubicBezTo>
                      <a:pt x="220" y="45"/>
                      <a:pt x="171"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5665025" y="6385800"/>
                <a:ext cx="5700" cy="469875"/>
              </a:xfrm>
              <a:custGeom>
                <a:avLst/>
                <a:gdLst/>
                <a:ahLst/>
                <a:cxnLst/>
                <a:rect l="l" t="t" r="r" b="b"/>
                <a:pathLst>
                  <a:path w="228" h="18795" extrusionOk="0">
                    <a:moveTo>
                      <a:pt x="114" y="1"/>
                    </a:moveTo>
                    <a:cubicBezTo>
                      <a:pt x="52"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5711225" y="6385850"/>
                <a:ext cx="5700" cy="469825"/>
              </a:xfrm>
              <a:custGeom>
                <a:avLst/>
                <a:gdLst/>
                <a:ahLst/>
                <a:cxnLst/>
                <a:rect l="l" t="t" r="r" b="b"/>
                <a:pathLst>
                  <a:path w="228" h="18793" extrusionOk="0">
                    <a:moveTo>
                      <a:pt x="115" y="0"/>
                    </a:moveTo>
                    <a:cubicBezTo>
                      <a:pt x="114" y="0"/>
                      <a:pt x="114" y="0"/>
                      <a:pt x="113" y="0"/>
                    </a:cubicBezTo>
                    <a:cubicBezTo>
                      <a:pt x="51" y="0"/>
                      <a:pt x="1" y="50"/>
                      <a:pt x="1" y="112"/>
                    </a:cubicBezTo>
                    <a:lnTo>
                      <a:pt x="1" y="18793"/>
                    </a:lnTo>
                    <a:lnTo>
                      <a:pt x="228" y="18793"/>
                    </a:lnTo>
                    <a:lnTo>
                      <a:pt x="228" y="112"/>
                    </a:lnTo>
                    <a:cubicBezTo>
                      <a:pt x="227" y="51"/>
                      <a:pt x="177"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5757375" y="6385850"/>
                <a:ext cx="5700" cy="469825"/>
              </a:xfrm>
              <a:custGeom>
                <a:avLst/>
                <a:gdLst/>
                <a:ahLst/>
                <a:cxnLst/>
                <a:rect l="l" t="t" r="r" b="b"/>
                <a:pathLst>
                  <a:path w="228" h="18793" extrusionOk="0">
                    <a:moveTo>
                      <a:pt x="115" y="0"/>
                    </a:moveTo>
                    <a:cubicBezTo>
                      <a:pt x="53" y="0"/>
                      <a:pt x="2" y="50"/>
                      <a:pt x="0" y="112"/>
                    </a:cubicBezTo>
                    <a:lnTo>
                      <a:pt x="0" y="18793"/>
                    </a:lnTo>
                    <a:lnTo>
                      <a:pt x="227" y="18793"/>
                    </a:lnTo>
                    <a:lnTo>
                      <a:pt x="227" y="112"/>
                    </a:lnTo>
                    <a:cubicBezTo>
                      <a:pt x="227"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5803600" y="6386050"/>
                <a:ext cx="5675" cy="469625"/>
              </a:xfrm>
              <a:custGeom>
                <a:avLst/>
                <a:gdLst/>
                <a:ahLst/>
                <a:cxnLst/>
                <a:rect l="l" t="t" r="r" b="b"/>
                <a:pathLst>
                  <a:path w="227" h="18785" extrusionOk="0">
                    <a:moveTo>
                      <a:pt x="113" y="0"/>
                    </a:moveTo>
                    <a:cubicBezTo>
                      <a:pt x="54" y="0"/>
                      <a:pt x="5" y="45"/>
                      <a:pt x="1" y="104"/>
                    </a:cubicBezTo>
                    <a:lnTo>
                      <a:pt x="1" y="18785"/>
                    </a:lnTo>
                    <a:lnTo>
                      <a:pt x="226" y="18785"/>
                    </a:lnTo>
                    <a:lnTo>
                      <a:pt x="226" y="104"/>
                    </a:lnTo>
                    <a:cubicBezTo>
                      <a:pt x="221" y="45"/>
                      <a:pt x="172"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5849775" y="6386050"/>
                <a:ext cx="5700" cy="469625"/>
              </a:xfrm>
              <a:custGeom>
                <a:avLst/>
                <a:gdLst/>
                <a:ahLst/>
                <a:cxnLst/>
                <a:rect l="l" t="t" r="r" b="b"/>
                <a:pathLst>
                  <a:path w="228" h="18785" extrusionOk="0">
                    <a:moveTo>
                      <a:pt x="114" y="0"/>
                    </a:moveTo>
                    <a:cubicBezTo>
                      <a:pt x="55" y="0"/>
                      <a:pt x="6" y="45"/>
                      <a:pt x="0" y="104"/>
                    </a:cubicBezTo>
                    <a:lnTo>
                      <a:pt x="0" y="18785"/>
                    </a:lnTo>
                    <a:lnTo>
                      <a:pt x="227" y="18785"/>
                    </a:lnTo>
                    <a:lnTo>
                      <a:pt x="227"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5895975" y="6385850"/>
                <a:ext cx="5700" cy="469825"/>
              </a:xfrm>
              <a:custGeom>
                <a:avLst/>
                <a:gdLst/>
                <a:ahLst/>
                <a:cxnLst/>
                <a:rect l="l" t="t" r="r" b="b"/>
                <a:pathLst>
                  <a:path w="228" h="18793" extrusionOk="0">
                    <a:moveTo>
                      <a:pt x="115" y="0"/>
                    </a:moveTo>
                    <a:cubicBezTo>
                      <a:pt x="114" y="0"/>
                      <a:pt x="113" y="0"/>
                      <a:pt x="113" y="0"/>
                    </a:cubicBezTo>
                    <a:cubicBezTo>
                      <a:pt x="50" y="0"/>
                      <a:pt x="0" y="50"/>
                      <a:pt x="0" y="112"/>
                    </a:cubicBezTo>
                    <a:lnTo>
                      <a:pt x="0" y="18793"/>
                    </a:lnTo>
                    <a:lnTo>
                      <a:pt x="227" y="18793"/>
                    </a:lnTo>
                    <a:lnTo>
                      <a:pt x="227" y="112"/>
                    </a:lnTo>
                    <a:cubicBezTo>
                      <a:pt x="226" y="51"/>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5939525" y="6385850"/>
                <a:ext cx="5700" cy="469825"/>
              </a:xfrm>
              <a:custGeom>
                <a:avLst/>
                <a:gdLst/>
                <a:ahLst/>
                <a:cxnLst/>
                <a:rect l="l" t="t" r="r" b="b"/>
                <a:pathLst>
                  <a:path w="228" h="18793" extrusionOk="0">
                    <a:moveTo>
                      <a:pt x="115" y="0"/>
                    </a:moveTo>
                    <a:cubicBezTo>
                      <a:pt x="53" y="0"/>
                      <a:pt x="2" y="50"/>
                      <a:pt x="1" y="112"/>
                    </a:cubicBezTo>
                    <a:lnTo>
                      <a:pt x="1" y="18793"/>
                    </a:lnTo>
                    <a:lnTo>
                      <a:pt x="228" y="18793"/>
                    </a:lnTo>
                    <a:lnTo>
                      <a:pt x="228" y="112"/>
                    </a:lnTo>
                    <a:cubicBezTo>
                      <a:pt x="228" y="50"/>
                      <a:pt x="178"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5985725" y="6385800"/>
                <a:ext cx="5700" cy="469875"/>
              </a:xfrm>
              <a:custGeom>
                <a:avLst/>
                <a:gdLst/>
                <a:ahLst/>
                <a:cxnLst/>
                <a:rect l="l" t="t" r="r" b="b"/>
                <a:pathLst>
                  <a:path w="228" h="18795" extrusionOk="0">
                    <a:moveTo>
                      <a:pt x="114" y="1"/>
                    </a:moveTo>
                    <a:cubicBezTo>
                      <a:pt x="52" y="1"/>
                      <a:pt x="1" y="52"/>
                      <a:pt x="1" y="114"/>
                    </a:cubicBezTo>
                    <a:lnTo>
                      <a:pt x="1" y="18795"/>
                    </a:lnTo>
                    <a:lnTo>
                      <a:pt x="228" y="18795"/>
                    </a:lnTo>
                    <a:lnTo>
                      <a:pt x="228" y="114"/>
                    </a:lnTo>
                    <a:cubicBezTo>
                      <a:pt x="228" y="52"/>
                      <a:pt x="178"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6031975" y="6386050"/>
                <a:ext cx="5675" cy="469625"/>
              </a:xfrm>
              <a:custGeom>
                <a:avLst/>
                <a:gdLst/>
                <a:ahLst/>
                <a:cxnLst/>
                <a:rect l="l" t="t" r="r" b="b"/>
                <a:pathLst>
                  <a:path w="227" h="18785" extrusionOk="0">
                    <a:moveTo>
                      <a:pt x="113" y="0"/>
                    </a:moveTo>
                    <a:cubicBezTo>
                      <a:pt x="54" y="0"/>
                      <a:pt x="5" y="45"/>
                      <a:pt x="1" y="104"/>
                    </a:cubicBezTo>
                    <a:lnTo>
                      <a:pt x="1" y="18785"/>
                    </a:lnTo>
                    <a:lnTo>
                      <a:pt x="227" y="18785"/>
                    </a:lnTo>
                    <a:lnTo>
                      <a:pt x="227" y="104"/>
                    </a:lnTo>
                    <a:cubicBezTo>
                      <a:pt x="221" y="45"/>
                      <a:pt x="172"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6078150" y="6385850"/>
                <a:ext cx="5700" cy="469825"/>
              </a:xfrm>
              <a:custGeom>
                <a:avLst/>
                <a:gdLst/>
                <a:ahLst/>
                <a:cxnLst/>
                <a:rect l="l" t="t" r="r" b="b"/>
                <a:pathLst>
                  <a:path w="228" h="18793" extrusionOk="0">
                    <a:moveTo>
                      <a:pt x="114" y="0"/>
                    </a:moveTo>
                    <a:cubicBezTo>
                      <a:pt x="113" y="0"/>
                      <a:pt x="113" y="0"/>
                      <a:pt x="112" y="0"/>
                    </a:cubicBezTo>
                    <a:cubicBezTo>
                      <a:pt x="51" y="0"/>
                      <a:pt x="1" y="50"/>
                      <a:pt x="1" y="112"/>
                    </a:cubicBezTo>
                    <a:lnTo>
                      <a:pt x="1" y="18793"/>
                    </a:lnTo>
                    <a:lnTo>
                      <a:pt x="228" y="18793"/>
                    </a:lnTo>
                    <a:lnTo>
                      <a:pt x="228" y="112"/>
                    </a:lnTo>
                    <a:cubicBezTo>
                      <a:pt x="226" y="51"/>
                      <a:pt x="175"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6124300" y="6385850"/>
                <a:ext cx="5675" cy="469825"/>
              </a:xfrm>
              <a:custGeom>
                <a:avLst/>
                <a:gdLst/>
                <a:ahLst/>
                <a:cxnLst/>
                <a:rect l="l" t="t" r="r" b="b"/>
                <a:pathLst>
                  <a:path w="227" h="18793" extrusionOk="0">
                    <a:moveTo>
                      <a:pt x="115" y="0"/>
                    </a:moveTo>
                    <a:cubicBezTo>
                      <a:pt x="53" y="0"/>
                      <a:pt x="2" y="50"/>
                      <a:pt x="0" y="112"/>
                    </a:cubicBezTo>
                    <a:lnTo>
                      <a:pt x="0" y="18793"/>
                    </a:lnTo>
                    <a:lnTo>
                      <a:pt x="226" y="18793"/>
                    </a:lnTo>
                    <a:lnTo>
                      <a:pt x="226" y="112"/>
                    </a:lnTo>
                    <a:cubicBezTo>
                      <a:pt x="226"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6170500" y="6386050"/>
                <a:ext cx="5675" cy="469625"/>
              </a:xfrm>
              <a:custGeom>
                <a:avLst/>
                <a:gdLst/>
                <a:ahLst/>
                <a:cxnLst/>
                <a:rect l="l" t="t" r="r" b="b"/>
                <a:pathLst>
                  <a:path w="227" h="18785" extrusionOk="0">
                    <a:moveTo>
                      <a:pt x="114" y="0"/>
                    </a:moveTo>
                    <a:cubicBezTo>
                      <a:pt x="55" y="0"/>
                      <a:pt x="5" y="45"/>
                      <a:pt x="0" y="104"/>
                    </a:cubicBezTo>
                    <a:lnTo>
                      <a:pt x="0" y="18785"/>
                    </a:lnTo>
                    <a:lnTo>
                      <a:pt x="226" y="18785"/>
                    </a:lnTo>
                    <a:lnTo>
                      <a:pt x="226"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6216675" y="6385800"/>
                <a:ext cx="5675" cy="469875"/>
              </a:xfrm>
              <a:custGeom>
                <a:avLst/>
                <a:gdLst/>
                <a:ahLst/>
                <a:cxnLst/>
                <a:rect l="l" t="t" r="r" b="b"/>
                <a:pathLst>
                  <a:path w="227" h="18795" extrusionOk="0">
                    <a:moveTo>
                      <a:pt x="114" y="1"/>
                    </a:moveTo>
                    <a:cubicBezTo>
                      <a:pt x="51" y="1"/>
                      <a:pt x="0" y="52"/>
                      <a:pt x="0" y="114"/>
                    </a:cubicBezTo>
                    <a:lnTo>
                      <a:pt x="0" y="18795"/>
                    </a:lnTo>
                    <a:lnTo>
                      <a:pt x="227" y="18795"/>
                    </a:lnTo>
                    <a:lnTo>
                      <a:pt x="227" y="114"/>
                    </a:lnTo>
                    <a:cubicBezTo>
                      <a:pt x="227" y="52"/>
                      <a:pt x="176"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6262900" y="6385850"/>
                <a:ext cx="5700" cy="469825"/>
              </a:xfrm>
              <a:custGeom>
                <a:avLst/>
                <a:gdLst/>
                <a:ahLst/>
                <a:cxnLst/>
                <a:rect l="l" t="t" r="r" b="b"/>
                <a:pathLst>
                  <a:path w="228" h="18793" extrusionOk="0">
                    <a:moveTo>
                      <a:pt x="113" y="0"/>
                    </a:moveTo>
                    <a:cubicBezTo>
                      <a:pt x="50" y="0"/>
                      <a:pt x="0" y="50"/>
                      <a:pt x="0" y="112"/>
                    </a:cubicBezTo>
                    <a:lnTo>
                      <a:pt x="0" y="18793"/>
                    </a:lnTo>
                    <a:lnTo>
                      <a:pt x="227" y="18793"/>
                    </a:lnTo>
                    <a:lnTo>
                      <a:pt x="227" y="112"/>
                    </a:lnTo>
                    <a:cubicBezTo>
                      <a:pt x="226" y="50"/>
                      <a:pt x="175"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4660425" y="6493625"/>
                <a:ext cx="1626775" cy="5675"/>
              </a:xfrm>
              <a:custGeom>
                <a:avLst/>
                <a:gdLst/>
                <a:ahLst/>
                <a:cxnLst/>
                <a:rect l="l" t="t" r="r" b="b"/>
                <a:pathLst>
                  <a:path w="65071" h="227" extrusionOk="0">
                    <a:moveTo>
                      <a:pt x="1" y="1"/>
                    </a:moveTo>
                    <a:lnTo>
                      <a:pt x="1" y="227"/>
                    </a:lnTo>
                    <a:lnTo>
                      <a:pt x="65070" y="227"/>
                    </a:lnTo>
                    <a:lnTo>
                      <a:pt x="65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4660425" y="6798950"/>
                <a:ext cx="1626775" cy="5675"/>
              </a:xfrm>
              <a:custGeom>
                <a:avLst/>
                <a:gdLst/>
                <a:ahLst/>
                <a:cxnLst/>
                <a:rect l="l" t="t" r="r" b="b"/>
                <a:pathLst>
                  <a:path w="65071" h="227" extrusionOk="0">
                    <a:moveTo>
                      <a:pt x="1" y="1"/>
                    </a:moveTo>
                    <a:lnTo>
                      <a:pt x="1" y="227"/>
                    </a:lnTo>
                    <a:lnTo>
                      <a:pt x="65070" y="227"/>
                    </a:lnTo>
                    <a:lnTo>
                      <a:pt x="65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4660425" y="6439750"/>
                <a:ext cx="1626775" cy="5675"/>
              </a:xfrm>
              <a:custGeom>
                <a:avLst/>
                <a:gdLst/>
                <a:ahLst/>
                <a:cxnLst/>
                <a:rect l="l" t="t" r="r" b="b"/>
                <a:pathLst>
                  <a:path w="65071" h="227" extrusionOk="0">
                    <a:moveTo>
                      <a:pt x="1" y="1"/>
                    </a:moveTo>
                    <a:lnTo>
                      <a:pt x="1" y="226"/>
                    </a:lnTo>
                    <a:lnTo>
                      <a:pt x="65070" y="226"/>
                    </a:lnTo>
                    <a:lnTo>
                      <a:pt x="65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D19AB13A-73D5-4D2F-05EC-B9E4F940203E}"/>
              </a:ext>
            </a:extLst>
          </p:cNvPr>
          <p:cNvSpPr txBox="1"/>
          <p:nvPr/>
        </p:nvSpPr>
        <p:spPr>
          <a:xfrm>
            <a:off x="2436019" y="641250"/>
            <a:ext cx="6300503" cy="307777"/>
          </a:xfrm>
          <a:prstGeom prst="rect">
            <a:avLst/>
          </a:prstGeom>
          <a:noFill/>
        </p:spPr>
        <p:txBody>
          <a:bodyPr wrap="square" rtlCol="0">
            <a:spAutoFit/>
          </a:bodyPr>
          <a:lstStyle/>
          <a:p>
            <a:r>
              <a:rPr lang="en-VN" dirty="0"/>
              <a:t>Trường Đại học Công Nghệ Thông Tin – ĐHQG TPHCM</a:t>
            </a:r>
          </a:p>
        </p:txBody>
      </p:sp>
      <p:pic>
        <p:nvPicPr>
          <p:cNvPr id="3" name="Picture 2" descr="A blue logo with a flower&#10;&#10;Description automatically generated">
            <a:extLst>
              <a:ext uri="{FF2B5EF4-FFF2-40B4-BE49-F238E27FC236}">
                <a16:creationId xmlns:a16="http://schemas.microsoft.com/office/drawing/2014/main" id="{971784F0-52D4-BA9E-1B43-21E805E5D895}"/>
              </a:ext>
            </a:extLst>
          </p:cNvPr>
          <p:cNvPicPr>
            <a:picLocks noChangeAspect="1"/>
          </p:cNvPicPr>
          <p:nvPr/>
        </p:nvPicPr>
        <p:blipFill>
          <a:blip r:embed="rId3"/>
          <a:stretch>
            <a:fillRect/>
          </a:stretch>
        </p:blipFill>
        <p:spPr>
          <a:xfrm>
            <a:off x="4110895" y="1054495"/>
            <a:ext cx="962223" cy="789598"/>
          </a:xfrm>
          <a:prstGeom prst="rect">
            <a:avLst/>
          </a:prstGeom>
        </p:spPr>
      </p:pic>
      <p:sp>
        <p:nvSpPr>
          <p:cNvPr id="4" name="TextBox 3">
            <a:extLst>
              <a:ext uri="{FF2B5EF4-FFF2-40B4-BE49-F238E27FC236}">
                <a16:creationId xmlns:a16="http://schemas.microsoft.com/office/drawing/2014/main" id="{EA6571E0-0923-3FC9-9260-05F64580E45F}"/>
              </a:ext>
            </a:extLst>
          </p:cNvPr>
          <p:cNvSpPr txBox="1"/>
          <p:nvPr/>
        </p:nvSpPr>
        <p:spPr>
          <a:xfrm>
            <a:off x="5285930" y="1348926"/>
            <a:ext cx="3259509" cy="461665"/>
          </a:xfrm>
          <a:prstGeom prst="rect">
            <a:avLst/>
          </a:prstGeom>
          <a:noFill/>
        </p:spPr>
        <p:txBody>
          <a:bodyPr wrap="square" rtlCol="0">
            <a:spAutoFit/>
          </a:bodyPr>
          <a:lstStyle/>
          <a:p>
            <a:r>
              <a:rPr lang="en-VN" sz="1200" b="1" dirty="0"/>
              <a:t>Môn: </a:t>
            </a:r>
            <a:r>
              <a:rPr lang="en-VN" sz="1200" dirty="0"/>
              <a:t>Hệ khuyến nghị – DS300.O11</a:t>
            </a:r>
          </a:p>
          <a:p>
            <a:r>
              <a:rPr lang="en-VN" sz="1200" b="1" dirty="0"/>
              <a:t>GV</a:t>
            </a:r>
            <a:r>
              <a:rPr lang="en-VN" sz="1200" dirty="0"/>
              <a:t>: Huỳnh Văn Tín</a:t>
            </a:r>
          </a:p>
        </p:txBody>
      </p:sp>
      <p:sp>
        <p:nvSpPr>
          <p:cNvPr id="5" name="TextBox 4">
            <a:extLst>
              <a:ext uri="{FF2B5EF4-FFF2-40B4-BE49-F238E27FC236}">
                <a16:creationId xmlns:a16="http://schemas.microsoft.com/office/drawing/2014/main" id="{F397504A-0C71-AFA4-7DFE-CB204E6C5DE2}"/>
              </a:ext>
            </a:extLst>
          </p:cNvPr>
          <p:cNvSpPr txBox="1"/>
          <p:nvPr/>
        </p:nvSpPr>
        <p:spPr>
          <a:xfrm>
            <a:off x="8845358" y="4802342"/>
            <a:ext cx="259910" cy="307777"/>
          </a:xfrm>
          <a:prstGeom prst="rect">
            <a:avLst/>
          </a:prstGeom>
          <a:noFill/>
        </p:spPr>
        <p:txBody>
          <a:bodyPr wrap="square" rtlCol="0">
            <a:spAutoFit/>
          </a:bodyPr>
          <a:lstStyle/>
          <a:p>
            <a:r>
              <a:rPr lang="en-VN" dirty="0"/>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1006" name="Google Shape;1006;p48"/>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2. BỘ DỮ LIỆU</a:t>
            </a:r>
            <a:endParaRPr dirty="0"/>
          </a:p>
        </p:txBody>
      </p:sp>
      <p:sp>
        <p:nvSpPr>
          <p:cNvPr id="1011" name="Google Shape;1011;p48"/>
          <p:cNvSpPr txBox="1">
            <a:spLocks noGrp="1"/>
          </p:cNvSpPr>
          <p:nvPr>
            <p:ph type="subTitle" idx="7"/>
          </p:nvPr>
        </p:nvSpPr>
        <p:spPr>
          <a:xfrm>
            <a:off x="907403" y="2185221"/>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Khách</a:t>
            </a:r>
            <a:r>
              <a:rPr lang="en" dirty="0"/>
              <a:t> </a:t>
            </a:r>
            <a:r>
              <a:rPr lang="en" dirty="0" err="1"/>
              <a:t>sạn</a:t>
            </a:r>
            <a:endParaRPr dirty="0"/>
          </a:p>
        </p:txBody>
      </p:sp>
      <p:sp>
        <p:nvSpPr>
          <p:cNvPr id="1012" name="Google Shape;1012;p48"/>
          <p:cNvSpPr txBox="1">
            <a:spLocks noGrp="1"/>
          </p:cNvSpPr>
          <p:nvPr>
            <p:ph type="subTitle" idx="8"/>
          </p:nvPr>
        </p:nvSpPr>
        <p:spPr>
          <a:xfrm>
            <a:off x="3377251" y="2185221"/>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Nhà</a:t>
            </a:r>
            <a:r>
              <a:rPr lang="en" dirty="0"/>
              <a:t> </a:t>
            </a:r>
            <a:r>
              <a:rPr lang="en" dirty="0" err="1"/>
              <a:t>hàng</a:t>
            </a:r>
            <a:endParaRPr dirty="0"/>
          </a:p>
        </p:txBody>
      </p:sp>
      <p:sp>
        <p:nvSpPr>
          <p:cNvPr id="1013" name="Google Shape;1013;p48"/>
          <p:cNvSpPr txBox="1">
            <a:spLocks noGrp="1"/>
          </p:cNvSpPr>
          <p:nvPr>
            <p:ph type="subTitle" idx="9"/>
          </p:nvPr>
        </p:nvSpPr>
        <p:spPr>
          <a:xfrm>
            <a:off x="5847099" y="2185221"/>
            <a:ext cx="2299316"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Điểm</a:t>
            </a:r>
            <a:r>
              <a:rPr lang="en" dirty="0"/>
              <a:t> </a:t>
            </a:r>
            <a:r>
              <a:rPr lang="en" dirty="0" err="1"/>
              <a:t>thu</a:t>
            </a:r>
            <a:r>
              <a:rPr lang="en" dirty="0"/>
              <a:t> </a:t>
            </a:r>
            <a:r>
              <a:rPr lang="en" dirty="0" err="1"/>
              <a:t>hút</a:t>
            </a:r>
            <a:endParaRPr dirty="0"/>
          </a:p>
        </p:txBody>
      </p:sp>
      <p:sp>
        <p:nvSpPr>
          <p:cNvPr id="1017" name="Google Shape;1017;p48"/>
          <p:cNvSpPr/>
          <p:nvPr/>
        </p:nvSpPr>
        <p:spPr>
          <a:xfrm>
            <a:off x="1616453" y="1453243"/>
            <a:ext cx="560100" cy="560100"/>
          </a:xfrm>
          <a:prstGeom prst="ellipse">
            <a:avLst/>
          </a:prstGeom>
          <a:solidFill>
            <a:schemeClr val="lt2"/>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8"/>
          <p:cNvSpPr/>
          <p:nvPr/>
        </p:nvSpPr>
        <p:spPr>
          <a:xfrm>
            <a:off x="4086301" y="1453243"/>
            <a:ext cx="560100" cy="560100"/>
          </a:xfrm>
          <a:prstGeom prst="ellipse">
            <a:avLst/>
          </a:prstGeom>
          <a:solidFill>
            <a:schemeClr val="accent2"/>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8"/>
          <p:cNvSpPr/>
          <p:nvPr/>
        </p:nvSpPr>
        <p:spPr>
          <a:xfrm>
            <a:off x="6556149" y="1453243"/>
            <a:ext cx="560100" cy="560100"/>
          </a:xfrm>
          <a:prstGeom prst="ellipse">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23" name="Google Shape;1023;p48"/>
          <p:cNvGrpSpPr/>
          <p:nvPr/>
        </p:nvGrpSpPr>
        <p:grpSpPr>
          <a:xfrm>
            <a:off x="6684772" y="1603611"/>
            <a:ext cx="302862" cy="259364"/>
            <a:chOff x="4686786" y="3847753"/>
            <a:chExt cx="361756" cy="309799"/>
          </a:xfrm>
        </p:grpSpPr>
        <p:sp>
          <p:nvSpPr>
            <p:cNvPr id="1024" name="Google Shape;1024;p48"/>
            <p:cNvSpPr/>
            <p:nvPr/>
          </p:nvSpPr>
          <p:spPr>
            <a:xfrm>
              <a:off x="4784267" y="3963561"/>
              <a:ext cx="138043" cy="150879"/>
            </a:xfrm>
            <a:custGeom>
              <a:avLst/>
              <a:gdLst/>
              <a:ahLst/>
              <a:cxnLst/>
              <a:rect l="l" t="t" r="r" b="b"/>
              <a:pathLst>
                <a:path w="4979" h="5442" extrusionOk="0">
                  <a:moveTo>
                    <a:pt x="1462" y="510"/>
                  </a:moveTo>
                  <a:cubicBezTo>
                    <a:pt x="1576" y="510"/>
                    <a:pt x="1687" y="527"/>
                    <a:pt x="1794" y="561"/>
                  </a:cubicBezTo>
                  <a:lnTo>
                    <a:pt x="4282" y="2253"/>
                  </a:lnTo>
                  <a:cubicBezTo>
                    <a:pt x="4286" y="2256"/>
                    <a:pt x="4291" y="2258"/>
                    <a:pt x="4295" y="2260"/>
                  </a:cubicBezTo>
                  <a:cubicBezTo>
                    <a:pt x="4371" y="2306"/>
                    <a:pt x="4390" y="2410"/>
                    <a:pt x="4333" y="2479"/>
                  </a:cubicBezTo>
                  <a:lnTo>
                    <a:pt x="4335" y="2478"/>
                  </a:lnTo>
                  <a:lnTo>
                    <a:pt x="4042" y="2845"/>
                  </a:lnTo>
                  <a:cubicBezTo>
                    <a:pt x="3949" y="2961"/>
                    <a:pt x="3898" y="3106"/>
                    <a:pt x="3898" y="3255"/>
                  </a:cubicBezTo>
                  <a:lnTo>
                    <a:pt x="3898" y="3741"/>
                  </a:lnTo>
                  <a:cubicBezTo>
                    <a:pt x="3826" y="3889"/>
                    <a:pt x="3482" y="4414"/>
                    <a:pt x="3184" y="4847"/>
                  </a:cubicBezTo>
                  <a:cubicBezTo>
                    <a:pt x="3180" y="4852"/>
                    <a:pt x="3178" y="4856"/>
                    <a:pt x="3175" y="4861"/>
                  </a:cubicBezTo>
                  <a:cubicBezTo>
                    <a:pt x="3146" y="4910"/>
                    <a:pt x="3097" y="4933"/>
                    <a:pt x="3048" y="4933"/>
                  </a:cubicBezTo>
                  <a:cubicBezTo>
                    <a:pt x="2994" y="4933"/>
                    <a:pt x="2940" y="4904"/>
                    <a:pt x="2914" y="4846"/>
                  </a:cubicBezTo>
                  <a:lnTo>
                    <a:pt x="2370" y="3180"/>
                  </a:lnTo>
                  <a:cubicBezTo>
                    <a:pt x="2283" y="2911"/>
                    <a:pt x="2049" y="2855"/>
                    <a:pt x="1833" y="2855"/>
                  </a:cubicBezTo>
                  <a:cubicBezTo>
                    <a:pt x="1746" y="2855"/>
                    <a:pt x="1661" y="2864"/>
                    <a:pt x="1590" y="2872"/>
                  </a:cubicBezTo>
                  <a:cubicBezTo>
                    <a:pt x="1518" y="2879"/>
                    <a:pt x="1434" y="2888"/>
                    <a:pt x="1366" y="2888"/>
                  </a:cubicBezTo>
                  <a:cubicBezTo>
                    <a:pt x="1353" y="2888"/>
                    <a:pt x="1341" y="2888"/>
                    <a:pt x="1330" y="2887"/>
                  </a:cubicBezTo>
                  <a:cubicBezTo>
                    <a:pt x="1333" y="2856"/>
                    <a:pt x="1339" y="2817"/>
                    <a:pt x="1344" y="2785"/>
                  </a:cubicBezTo>
                  <a:cubicBezTo>
                    <a:pt x="1399" y="2440"/>
                    <a:pt x="1500" y="1795"/>
                    <a:pt x="720" y="1059"/>
                  </a:cubicBezTo>
                  <a:cubicBezTo>
                    <a:pt x="666" y="1009"/>
                    <a:pt x="640" y="935"/>
                    <a:pt x="651" y="864"/>
                  </a:cubicBezTo>
                  <a:cubicBezTo>
                    <a:pt x="661" y="790"/>
                    <a:pt x="707" y="727"/>
                    <a:pt x="773" y="694"/>
                  </a:cubicBezTo>
                  <a:cubicBezTo>
                    <a:pt x="1014" y="572"/>
                    <a:pt x="1244" y="510"/>
                    <a:pt x="1462" y="510"/>
                  </a:cubicBezTo>
                  <a:close/>
                  <a:moveTo>
                    <a:pt x="1465" y="0"/>
                  </a:moveTo>
                  <a:cubicBezTo>
                    <a:pt x="1166" y="0"/>
                    <a:pt x="854" y="80"/>
                    <a:pt x="543" y="239"/>
                  </a:cubicBezTo>
                  <a:cubicBezTo>
                    <a:pt x="88" y="469"/>
                    <a:pt x="0" y="1080"/>
                    <a:pt x="370" y="1428"/>
                  </a:cubicBezTo>
                  <a:cubicBezTo>
                    <a:pt x="955" y="1980"/>
                    <a:pt x="889" y="2399"/>
                    <a:pt x="841" y="2705"/>
                  </a:cubicBezTo>
                  <a:cubicBezTo>
                    <a:pt x="810" y="2903"/>
                    <a:pt x="757" y="3234"/>
                    <a:pt x="1098" y="3356"/>
                  </a:cubicBezTo>
                  <a:cubicBezTo>
                    <a:pt x="1187" y="3387"/>
                    <a:pt x="1281" y="3397"/>
                    <a:pt x="1375" y="3397"/>
                  </a:cubicBezTo>
                  <a:cubicBezTo>
                    <a:pt x="1467" y="3397"/>
                    <a:pt x="1559" y="3387"/>
                    <a:pt x="1645" y="3378"/>
                  </a:cubicBezTo>
                  <a:cubicBezTo>
                    <a:pt x="1706" y="3372"/>
                    <a:pt x="1795" y="3362"/>
                    <a:pt x="1857" y="3362"/>
                  </a:cubicBezTo>
                  <a:cubicBezTo>
                    <a:pt x="1871" y="3362"/>
                    <a:pt x="1884" y="3363"/>
                    <a:pt x="1895" y="3364"/>
                  </a:cubicBezTo>
                  <a:lnTo>
                    <a:pt x="2432" y="5013"/>
                  </a:lnTo>
                  <a:cubicBezTo>
                    <a:pt x="2434" y="5018"/>
                    <a:pt x="2436" y="5023"/>
                    <a:pt x="2438" y="5029"/>
                  </a:cubicBezTo>
                  <a:cubicBezTo>
                    <a:pt x="2530" y="5259"/>
                    <a:pt x="2745" y="5417"/>
                    <a:pt x="2991" y="5439"/>
                  </a:cubicBezTo>
                  <a:cubicBezTo>
                    <a:pt x="3010" y="5441"/>
                    <a:pt x="3029" y="5442"/>
                    <a:pt x="3047" y="5442"/>
                  </a:cubicBezTo>
                  <a:cubicBezTo>
                    <a:pt x="3274" y="5442"/>
                    <a:pt x="3486" y="5325"/>
                    <a:pt x="3607" y="5130"/>
                  </a:cubicBezTo>
                  <a:cubicBezTo>
                    <a:pt x="4407" y="3968"/>
                    <a:pt x="4407" y="3865"/>
                    <a:pt x="4407" y="3782"/>
                  </a:cubicBezTo>
                  <a:lnTo>
                    <a:pt x="4407" y="3255"/>
                  </a:lnTo>
                  <a:cubicBezTo>
                    <a:pt x="4407" y="3221"/>
                    <a:pt x="4419" y="3189"/>
                    <a:pt x="4440" y="3163"/>
                  </a:cubicBezTo>
                  <a:lnTo>
                    <a:pt x="4733" y="2796"/>
                  </a:lnTo>
                  <a:cubicBezTo>
                    <a:pt x="4978" y="2488"/>
                    <a:pt x="4900" y="2034"/>
                    <a:pt x="4565" y="1827"/>
                  </a:cubicBezTo>
                  <a:lnTo>
                    <a:pt x="2051" y="119"/>
                  </a:lnTo>
                  <a:cubicBezTo>
                    <a:pt x="2034" y="107"/>
                    <a:pt x="2015" y="97"/>
                    <a:pt x="1995" y="90"/>
                  </a:cubicBezTo>
                  <a:cubicBezTo>
                    <a:pt x="1825" y="30"/>
                    <a:pt x="1648" y="0"/>
                    <a:pt x="14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48"/>
            <p:cNvSpPr/>
            <p:nvPr/>
          </p:nvSpPr>
          <p:spPr>
            <a:xfrm>
              <a:off x="4686786" y="3847753"/>
              <a:ext cx="361756" cy="309799"/>
            </a:xfrm>
            <a:custGeom>
              <a:avLst/>
              <a:gdLst/>
              <a:ahLst/>
              <a:cxnLst/>
              <a:rect l="l" t="t" r="r" b="b"/>
              <a:pathLst>
                <a:path w="13048" h="11174" extrusionOk="0">
                  <a:moveTo>
                    <a:pt x="5601" y="511"/>
                  </a:moveTo>
                  <a:cubicBezTo>
                    <a:pt x="7190" y="511"/>
                    <a:pt x="8700" y="1266"/>
                    <a:pt x="9656" y="2533"/>
                  </a:cubicBezTo>
                  <a:lnTo>
                    <a:pt x="9656" y="3542"/>
                  </a:lnTo>
                  <a:lnTo>
                    <a:pt x="8857" y="4046"/>
                  </a:lnTo>
                  <a:cubicBezTo>
                    <a:pt x="8208" y="3834"/>
                    <a:pt x="7628" y="3470"/>
                    <a:pt x="7175" y="2988"/>
                  </a:cubicBezTo>
                  <a:cubicBezTo>
                    <a:pt x="6610" y="2388"/>
                    <a:pt x="5906" y="2245"/>
                    <a:pt x="5360" y="2245"/>
                  </a:cubicBezTo>
                  <a:cubicBezTo>
                    <a:pt x="5134" y="2245"/>
                    <a:pt x="4909" y="2268"/>
                    <a:pt x="4688" y="2315"/>
                  </a:cubicBezTo>
                  <a:cubicBezTo>
                    <a:pt x="4646" y="2324"/>
                    <a:pt x="4608" y="2329"/>
                    <a:pt x="4571" y="2329"/>
                  </a:cubicBezTo>
                  <a:cubicBezTo>
                    <a:pt x="4450" y="2329"/>
                    <a:pt x="4359" y="2279"/>
                    <a:pt x="4294" y="2178"/>
                  </a:cubicBezTo>
                  <a:cubicBezTo>
                    <a:pt x="4170" y="1982"/>
                    <a:pt x="4166" y="1606"/>
                    <a:pt x="4402" y="1294"/>
                  </a:cubicBezTo>
                  <a:cubicBezTo>
                    <a:pt x="4431" y="1256"/>
                    <a:pt x="4449" y="1208"/>
                    <a:pt x="4455" y="1160"/>
                  </a:cubicBezTo>
                  <a:cubicBezTo>
                    <a:pt x="4485" y="975"/>
                    <a:pt x="4526" y="794"/>
                    <a:pt x="4579" y="614"/>
                  </a:cubicBezTo>
                  <a:cubicBezTo>
                    <a:pt x="4916" y="546"/>
                    <a:pt x="5258" y="511"/>
                    <a:pt x="5601" y="511"/>
                  </a:cubicBezTo>
                  <a:close/>
                  <a:moveTo>
                    <a:pt x="10575" y="1952"/>
                  </a:moveTo>
                  <a:cubicBezTo>
                    <a:pt x="10587" y="1952"/>
                    <a:pt x="10598" y="1952"/>
                    <a:pt x="10610" y="1953"/>
                  </a:cubicBezTo>
                  <a:cubicBezTo>
                    <a:pt x="10835" y="1973"/>
                    <a:pt x="11008" y="2160"/>
                    <a:pt x="11008" y="2386"/>
                  </a:cubicBezTo>
                  <a:lnTo>
                    <a:pt x="11008" y="3679"/>
                  </a:lnTo>
                  <a:cubicBezTo>
                    <a:pt x="11008" y="3766"/>
                    <a:pt x="11053" y="3847"/>
                    <a:pt x="11126" y="3894"/>
                  </a:cubicBezTo>
                  <a:lnTo>
                    <a:pt x="12537" y="4783"/>
                  </a:lnTo>
                  <a:lnTo>
                    <a:pt x="12537" y="5233"/>
                  </a:lnTo>
                  <a:lnTo>
                    <a:pt x="11328" y="4923"/>
                  </a:lnTo>
                  <a:cubicBezTo>
                    <a:pt x="11307" y="4918"/>
                    <a:pt x="11285" y="4915"/>
                    <a:pt x="11264" y="4915"/>
                  </a:cubicBezTo>
                  <a:cubicBezTo>
                    <a:pt x="11175" y="4915"/>
                    <a:pt x="11090" y="4962"/>
                    <a:pt x="11043" y="5041"/>
                  </a:cubicBezTo>
                  <a:cubicBezTo>
                    <a:pt x="11019" y="5083"/>
                    <a:pt x="11006" y="5129"/>
                    <a:pt x="11008" y="5176"/>
                  </a:cubicBezTo>
                  <a:lnTo>
                    <a:pt x="11008" y="7349"/>
                  </a:lnTo>
                  <a:cubicBezTo>
                    <a:pt x="11008" y="7423"/>
                    <a:pt x="11039" y="7494"/>
                    <a:pt x="11094" y="7542"/>
                  </a:cubicBezTo>
                  <a:lnTo>
                    <a:pt x="11492" y="7888"/>
                  </a:lnTo>
                  <a:lnTo>
                    <a:pt x="11492" y="8122"/>
                  </a:lnTo>
                  <a:lnTo>
                    <a:pt x="9683" y="8122"/>
                  </a:lnTo>
                  <a:lnTo>
                    <a:pt x="9683" y="7888"/>
                  </a:lnTo>
                  <a:lnTo>
                    <a:pt x="10059" y="7542"/>
                  </a:lnTo>
                  <a:cubicBezTo>
                    <a:pt x="10111" y="7494"/>
                    <a:pt x="10140" y="7425"/>
                    <a:pt x="10142" y="7354"/>
                  </a:cubicBezTo>
                  <a:lnTo>
                    <a:pt x="10142" y="5171"/>
                  </a:lnTo>
                  <a:cubicBezTo>
                    <a:pt x="10142" y="5117"/>
                    <a:pt x="10126" y="5064"/>
                    <a:pt x="10095" y="5020"/>
                  </a:cubicBezTo>
                  <a:cubicBezTo>
                    <a:pt x="10047" y="4951"/>
                    <a:pt x="9970" y="4912"/>
                    <a:pt x="9889" y="4912"/>
                  </a:cubicBezTo>
                  <a:cubicBezTo>
                    <a:pt x="9868" y="4912"/>
                    <a:pt x="9847" y="4914"/>
                    <a:pt x="9826" y="4920"/>
                  </a:cubicBezTo>
                  <a:lnTo>
                    <a:pt x="8637" y="5225"/>
                  </a:lnTo>
                  <a:lnTo>
                    <a:pt x="8637" y="4778"/>
                  </a:lnTo>
                  <a:lnTo>
                    <a:pt x="10024" y="3903"/>
                  </a:lnTo>
                  <a:cubicBezTo>
                    <a:pt x="10096" y="3857"/>
                    <a:pt x="10142" y="3777"/>
                    <a:pt x="10142" y="3690"/>
                  </a:cubicBezTo>
                  <a:lnTo>
                    <a:pt x="10142" y="2400"/>
                  </a:lnTo>
                  <a:cubicBezTo>
                    <a:pt x="10142" y="2153"/>
                    <a:pt x="10334" y="1952"/>
                    <a:pt x="10575" y="1952"/>
                  </a:cubicBezTo>
                  <a:close/>
                  <a:moveTo>
                    <a:pt x="538" y="5084"/>
                  </a:moveTo>
                  <a:cubicBezTo>
                    <a:pt x="725" y="5116"/>
                    <a:pt x="893" y="5216"/>
                    <a:pt x="1011" y="5364"/>
                  </a:cubicBezTo>
                  <a:lnTo>
                    <a:pt x="1377" y="5828"/>
                  </a:lnTo>
                  <a:cubicBezTo>
                    <a:pt x="1533" y="6026"/>
                    <a:pt x="1745" y="6173"/>
                    <a:pt x="1986" y="6250"/>
                  </a:cubicBezTo>
                  <a:cubicBezTo>
                    <a:pt x="2333" y="6365"/>
                    <a:pt x="2553" y="6707"/>
                    <a:pt x="2512" y="7071"/>
                  </a:cubicBezTo>
                  <a:lnTo>
                    <a:pt x="2505" y="7133"/>
                  </a:lnTo>
                  <a:cubicBezTo>
                    <a:pt x="2476" y="7375"/>
                    <a:pt x="2377" y="7603"/>
                    <a:pt x="2220" y="7788"/>
                  </a:cubicBezTo>
                  <a:cubicBezTo>
                    <a:pt x="2040" y="8001"/>
                    <a:pt x="1913" y="8253"/>
                    <a:pt x="1850" y="8525"/>
                  </a:cubicBezTo>
                  <a:lnTo>
                    <a:pt x="1759" y="8920"/>
                  </a:lnTo>
                  <a:cubicBezTo>
                    <a:pt x="952" y="7996"/>
                    <a:pt x="513" y="6829"/>
                    <a:pt x="513" y="5587"/>
                  </a:cubicBezTo>
                  <a:cubicBezTo>
                    <a:pt x="513" y="5419"/>
                    <a:pt x="521" y="5251"/>
                    <a:pt x="538" y="5084"/>
                  </a:cubicBezTo>
                  <a:close/>
                  <a:moveTo>
                    <a:pt x="5595" y="10656"/>
                  </a:moveTo>
                  <a:cubicBezTo>
                    <a:pt x="5595" y="10656"/>
                    <a:pt x="5595" y="10656"/>
                    <a:pt x="5595" y="10656"/>
                  </a:cubicBezTo>
                  <a:lnTo>
                    <a:pt x="5595" y="10656"/>
                  </a:lnTo>
                  <a:cubicBezTo>
                    <a:pt x="5596" y="10656"/>
                    <a:pt x="5596" y="10656"/>
                    <a:pt x="5596" y="10656"/>
                  </a:cubicBezTo>
                  <a:close/>
                  <a:moveTo>
                    <a:pt x="4011" y="757"/>
                  </a:moveTo>
                  <a:cubicBezTo>
                    <a:pt x="3991" y="846"/>
                    <a:pt x="3973" y="937"/>
                    <a:pt x="3956" y="1030"/>
                  </a:cubicBezTo>
                  <a:cubicBezTo>
                    <a:pt x="3655" y="1467"/>
                    <a:pt x="3614" y="2051"/>
                    <a:pt x="3862" y="2443"/>
                  </a:cubicBezTo>
                  <a:cubicBezTo>
                    <a:pt x="4020" y="2693"/>
                    <a:pt x="4277" y="2830"/>
                    <a:pt x="4573" y="2830"/>
                  </a:cubicBezTo>
                  <a:cubicBezTo>
                    <a:pt x="4644" y="2830"/>
                    <a:pt x="4717" y="2822"/>
                    <a:pt x="4792" y="2806"/>
                  </a:cubicBezTo>
                  <a:cubicBezTo>
                    <a:pt x="4922" y="2778"/>
                    <a:pt x="5121" y="2746"/>
                    <a:pt x="5353" y="2746"/>
                  </a:cubicBezTo>
                  <a:cubicBezTo>
                    <a:pt x="5793" y="2746"/>
                    <a:pt x="6354" y="2860"/>
                    <a:pt x="6794" y="3330"/>
                  </a:cubicBezTo>
                  <a:cubicBezTo>
                    <a:pt x="7220" y="3780"/>
                    <a:pt x="7734" y="4139"/>
                    <a:pt x="8304" y="4381"/>
                  </a:cubicBezTo>
                  <a:lnTo>
                    <a:pt x="8247" y="4417"/>
                  </a:lnTo>
                  <a:cubicBezTo>
                    <a:pt x="8172" y="4464"/>
                    <a:pt x="8128" y="4546"/>
                    <a:pt x="8128" y="4633"/>
                  </a:cubicBezTo>
                  <a:lnTo>
                    <a:pt x="8128" y="5555"/>
                  </a:lnTo>
                  <a:cubicBezTo>
                    <a:pt x="8127" y="5603"/>
                    <a:pt x="8139" y="5649"/>
                    <a:pt x="8163" y="5690"/>
                  </a:cubicBezTo>
                  <a:cubicBezTo>
                    <a:pt x="8209" y="5768"/>
                    <a:pt x="8292" y="5814"/>
                    <a:pt x="8379" y="5814"/>
                  </a:cubicBezTo>
                  <a:cubicBezTo>
                    <a:pt x="8400" y="5814"/>
                    <a:pt x="8422" y="5811"/>
                    <a:pt x="8443" y="5806"/>
                  </a:cubicBezTo>
                  <a:lnTo>
                    <a:pt x="9631" y="5501"/>
                  </a:lnTo>
                  <a:lnTo>
                    <a:pt x="9631" y="7242"/>
                  </a:lnTo>
                  <a:lnTo>
                    <a:pt x="9255" y="7587"/>
                  </a:lnTo>
                  <a:cubicBezTo>
                    <a:pt x="9202" y="7636"/>
                    <a:pt x="9172" y="7704"/>
                    <a:pt x="9172" y="7775"/>
                  </a:cubicBezTo>
                  <a:lnTo>
                    <a:pt x="9172" y="8376"/>
                  </a:lnTo>
                  <a:cubicBezTo>
                    <a:pt x="9172" y="8517"/>
                    <a:pt x="9287" y="8630"/>
                    <a:pt x="9427" y="8631"/>
                  </a:cubicBezTo>
                  <a:lnTo>
                    <a:pt x="9643" y="8631"/>
                  </a:lnTo>
                  <a:cubicBezTo>
                    <a:pt x="8692" y="9905"/>
                    <a:pt x="7196" y="10656"/>
                    <a:pt x="5605" y="10656"/>
                  </a:cubicBezTo>
                  <a:cubicBezTo>
                    <a:pt x="5602" y="10656"/>
                    <a:pt x="5599" y="10656"/>
                    <a:pt x="5595" y="10656"/>
                  </a:cubicBezTo>
                  <a:lnTo>
                    <a:pt x="5595" y="10656"/>
                  </a:lnTo>
                  <a:cubicBezTo>
                    <a:pt x="5593" y="10656"/>
                    <a:pt x="5590" y="10656"/>
                    <a:pt x="5587" y="10656"/>
                  </a:cubicBezTo>
                  <a:cubicBezTo>
                    <a:pt x="4333" y="10656"/>
                    <a:pt x="3124" y="10187"/>
                    <a:pt x="2197" y="9343"/>
                  </a:cubicBezTo>
                  <a:lnTo>
                    <a:pt x="2361" y="8632"/>
                  </a:lnTo>
                  <a:cubicBezTo>
                    <a:pt x="2405" y="8440"/>
                    <a:pt x="2494" y="8262"/>
                    <a:pt x="2622" y="8111"/>
                  </a:cubicBezTo>
                  <a:cubicBezTo>
                    <a:pt x="2845" y="7849"/>
                    <a:pt x="2985" y="7527"/>
                    <a:pt x="3024" y="7184"/>
                  </a:cubicBezTo>
                  <a:lnTo>
                    <a:pt x="3031" y="7123"/>
                  </a:lnTo>
                  <a:lnTo>
                    <a:pt x="3031" y="7116"/>
                  </a:lnTo>
                  <a:cubicBezTo>
                    <a:pt x="3031" y="6508"/>
                    <a:pt x="2655" y="5973"/>
                    <a:pt x="2094" y="5734"/>
                  </a:cubicBezTo>
                  <a:cubicBezTo>
                    <a:pt x="1976" y="5685"/>
                    <a:pt x="1872" y="5605"/>
                    <a:pt x="1792" y="5504"/>
                  </a:cubicBezTo>
                  <a:lnTo>
                    <a:pt x="1427" y="5041"/>
                  </a:lnTo>
                  <a:cubicBezTo>
                    <a:pt x="1230" y="4790"/>
                    <a:pt x="946" y="4623"/>
                    <a:pt x="631" y="4572"/>
                  </a:cubicBezTo>
                  <a:cubicBezTo>
                    <a:pt x="991" y="2794"/>
                    <a:pt x="2298" y="1324"/>
                    <a:pt x="4011" y="757"/>
                  </a:cubicBezTo>
                  <a:close/>
                  <a:moveTo>
                    <a:pt x="5586" y="0"/>
                  </a:moveTo>
                  <a:cubicBezTo>
                    <a:pt x="5162" y="0"/>
                    <a:pt x="4734" y="48"/>
                    <a:pt x="4311" y="148"/>
                  </a:cubicBezTo>
                  <a:lnTo>
                    <a:pt x="4310" y="148"/>
                  </a:lnTo>
                  <a:cubicBezTo>
                    <a:pt x="2075" y="675"/>
                    <a:pt x="390" y="2514"/>
                    <a:pt x="60" y="4786"/>
                  </a:cubicBezTo>
                  <a:cubicBezTo>
                    <a:pt x="22" y="5051"/>
                    <a:pt x="3" y="5318"/>
                    <a:pt x="3" y="5587"/>
                  </a:cubicBezTo>
                  <a:cubicBezTo>
                    <a:pt x="1" y="7111"/>
                    <a:pt x="623" y="8569"/>
                    <a:pt x="1725" y="9622"/>
                  </a:cubicBezTo>
                  <a:cubicBezTo>
                    <a:pt x="2761" y="10617"/>
                    <a:pt x="4141" y="11173"/>
                    <a:pt x="5577" y="11173"/>
                  </a:cubicBezTo>
                  <a:cubicBezTo>
                    <a:pt x="5581" y="11173"/>
                    <a:pt x="5585" y="11173"/>
                    <a:pt x="5589" y="11173"/>
                  </a:cubicBezTo>
                  <a:cubicBezTo>
                    <a:pt x="7485" y="11173"/>
                    <a:pt x="10269" y="8630"/>
                    <a:pt x="10269" y="8630"/>
                  </a:cubicBezTo>
                  <a:lnTo>
                    <a:pt x="11747" y="8630"/>
                  </a:lnTo>
                  <a:cubicBezTo>
                    <a:pt x="11887" y="8630"/>
                    <a:pt x="12001" y="8517"/>
                    <a:pt x="12001" y="8376"/>
                  </a:cubicBezTo>
                  <a:lnTo>
                    <a:pt x="12001" y="7779"/>
                  </a:lnTo>
                  <a:cubicBezTo>
                    <a:pt x="12001" y="7705"/>
                    <a:pt x="11969" y="7634"/>
                    <a:pt x="11914" y="7586"/>
                  </a:cubicBezTo>
                  <a:lnTo>
                    <a:pt x="11518" y="7242"/>
                  </a:lnTo>
                  <a:lnTo>
                    <a:pt x="11518" y="5498"/>
                  </a:lnTo>
                  <a:lnTo>
                    <a:pt x="12726" y="5808"/>
                  </a:lnTo>
                  <a:cubicBezTo>
                    <a:pt x="12747" y="5813"/>
                    <a:pt x="12769" y="5816"/>
                    <a:pt x="12790" y="5816"/>
                  </a:cubicBezTo>
                  <a:cubicBezTo>
                    <a:pt x="12879" y="5816"/>
                    <a:pt x="12964" y="5769"/>
                    <a:pt x="13011" y="5690"/>
                  </a:cubicBezTo>
                  <a:cubicBezTo>
                    <a:pt x="13035" y="5648"/>
                    <a:pt x="13048" y="5602"/>
                    <a:pt x="13046" y="5555"/>
                  </a:cubicBezTo>
                  <a:lnTo>
                    <a:pt x="13046" y="4639"/>
                  </a:lnTo>
                  <a:cubicBezTo>
                    <a:pt x="13046" y="4639"/>
                    <a:pt x="13007" y="4471"/>
                    <a:pt x="12933" y="4424"/>
                  </a:cubicBezTo>
                  <a:lnTo>
                    <a:pt x="11518" y="3542"/>
                  </a:lnTo>
                  <a:lnTo>
                    <a:pt x="11518" y="2387"/>
                  </a:lnTo>
                  <a:cubicBezTo>
                    <a:pt x="11536" y="1865"/>
                    <a:pt x="11111" y="1442"/>
                    <a:pt x="10590" y="1442"/>
                  </a:cubicBezTo>
                  <a:cubicBezTo>
                    <a:pt x="10260" y="1442"/>
                    <a:pt x="9954" y="1613"/>
                    <a:pt x="9783" y="1895"/>
                  </a:cubicBezTo>
                  <a:cubicBezTo>
                    <a:pt x="8707" y="675"/>
                    <a:pt x="7171" y="0"/>
                    <a:pt x="55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27" name="Google Shape;1027;p48"/>
          <p:cNvSpPr/>
          <p:nvPr/>
        </p:nvSpPr>
        <p:spPr>
          <a:xfrm>
            <a:off x="4214910" y="1605806"/>
            <a:ext cx="302900" cy="254985"/>
          </a:xfrm>
          <a:custGeom>
            <a:avLst/>
            <a:gdLst/>
            <a:ahLst/>
            <a:cxnLst/>
            <a:rect l="l" t="t" r="r" b="b"/>
            <a:pathLst>
              <a:path w="13049" h="10986" extrusionOk="0">
                <a:moveTo>
                  <a:pt x="2676" y="1553"/>
                </a:moveTo>
                <a:cubicBezTo>
                  <a:pt x="2977" y="1553"/>
                  <a:pt x="3234" y="1797"/>
                  <a:pt x="3236" y="2111"/>
                </a:cubicBezTo>
                <a:lnTo>
                  <a:pt x="3236" y="2448"/>
                </a:lnTo>
                <a:lnTo>
                  <a:pt x="2115" y="2448"/>
                </a:lnTo>
                <a:lnTo>
                  <a:pt x="2115" y="2123"/>
                </a:lnTo>
                <a:cubicBezTo>
                  <a:pt x="2115" y="1856"/>
                  <a:pt x="2299" y="1617"/>
                  <a:pt x="2561" y="1565"/>
                </a:cubicBezTo>
                <a:cubicBezTo>
                  <a:pt x="2600" y="1557"/>
                  <a:pt x="2638" y="1553"/>
                  <a:pt x="2676" y="1553"/>
                </a:cubicBezTo>
                <a:close/>
                <a:moveTo>
                  <a:pt x="5250" y="1553"/>
                </a:moveTo>
                <a:cubicBezTo>
                  <a:pt x="5551" y="1553"/>
                  <a:pt x="5808" y="1797"/>
                  <a:pt x="5810" y="2111"/>
                </a:cubicBezTo>
                <a:lnTo>
                  <a:pt x="5810" y="2447"/>
                </a:lnTo>
                <a:lnTo>
                  <a:pt x="5810" y="2448"/>
                </a:lnTo>
                <a:lnTo>
                  <a:pt x="4689" y="2448"/>
                </a:lnTo>
                <a:lnTo>
                  <a:pt x="4689" y="2123"/>
                </a:lnTo>
                <a:cubicBezTo>
                  <a:pt x="4689" y="1856"/>
                  <a:pt x="4873" y="1617"/>
                  <a:pt x="5134" y="1565"/>
                </a:cubicBezTo>
                <a:cubicBezTo>
                  <a:pt x="5174" y="1557"/>
                  <a:pt x="5212" y="1553"/>
                  <a:pt x="5250" y="1553"/>
                </a:cubicBezTo>
                <a:close/>
                <a:moveTo>
                  <a:pt x="6575" y="510"/>
                </a:moveTo>
                <a:lnTo>
                  <a:pt x="6980" y="2448"/>
                </a:lnTo>
                <a:lnTo>
                  <a:pt x="6320" y="2448"/>
                </a:lnTo>
                <a:lnTo>
                  <a:pt x="6320" y="2134"/>
                </a:lnTo>
                <a:cubicBezTo>
                  <a:pt x="6320" y="1617"/>
                  <a:pt x="5901" y="1124"/>
                  <a:pt x="5388" y="1060"/>
                </a:cubicBezTo>
                <a:cubicBezTo>
                  <a:pt x="5341" y="1054"/>
                  <a:pt x="5295" y="1052"/>
                  <a:pt x="5249" y="1052"/>
                </a:cubicBezTo>
                <a:cubicBezTo>
                  <a:pt x="4659" y="1052"/>
                  <a:pt x="4179" y="1528"/>
                  <a:pt x="4179" y="2113"/>
                </a:cubicBezTo>
                <a:lnTo>
                  <a:pt x="4179" y="2448"/>
                </a:lnTo>
                <a:lnTo>
                  <a:pt x="3746" y="2448"/>
                </a:lnTo>
                <a:lnTo>
                  <a:pt x="3746" y="2128"/>
                </a:lnTo>
                <a:cubicBezTo>
                  <a:pt x="3746" y="1610"/>
                  <a:pt x="3328" y="1118"/>
                  <a:pt x="2815" y="1054"/>
                </a:cubicBezTo>
                <a:cubicBezTo>
                  <a:pt x="2768" y="1048"/>
                  <a:pt x="2721" y="1045"/>
                  <a:pt x="2675" y="1045"/>
                </a:cubicBezTo>
                <a:cubicBezTo>
                  <a:pt x="2085" y="1045"/>
                  <a:pt x="1606" y="1523"/>
                  <a:pt x="1606" y="2111"/>
                </a:cubicBezTo>
                <a:lnTo>
                  <a:pt x="1606" y="2448"/>
                </a:lnTo>
                <a:lnTo>
                  <a:pt x="1044" y="2448"/>
                </a:lnTo>
                <a:lnTo>
                  <a:pt x="1044" y="510"/>
                </a:lnTo>
                <a:close/>
                <a:moveTo>
                  <a:pt x="10550" y="2957"/>
                </a:moveTo>
                <a:lnTo>
                  <a:pt x="10550" y="3492"/>
                </a:lnTo>
                <a:lnTo>
                  <a:pt x="510" y="3492"/>
                </a:lnTo>
                <a:lnTo>
                  <a:pt x="510" y="2957"/>
                </a:lnTo>
                <a:close/>
                <a:moveTo>
                  <a:pt x="2677" y="5045"/>
                </a:moveTo>
                <a:cubicBezTo>
                  <a:pt x="2978" y="5045"/>
                  <a:pt x="3235" y="5288"/>
                  <a:pt x="3236" y="5602"/>
                </a:cubicBezTo>
                <a:lnTo>
                  <a:pt x="3236" y="5939"/>
                </a:lnTo>
                <a:lnTo>
                  <a:pt x="2115" y="5939"/>
                </a:lnTo>
                <a:lnTo>
                  <a:pt x="2115" y="5615"/>
                </a:lnTo>
                <a:cubicBezTo>
                  <a:pt x="2115" y="5347"/>
                  <a:pt x="2299" y="5109"/>
                  <a:pt x="2561" y="5057"/>
                </a:cubicBezTo>
                <a:cubicBezTo>
                  <a:pt x="2600" y="5049"/>
                  <a:pt x="2639" y="5045"/>
                  <a:pt x="2677" y="5045"/>
                </a:cubicBezTo>
                <a:close/>
                <a:moveTo>
                  <a:pt x="5251" y="5045"/>
                </a:moveTo>
                <a:cubicBezTo>
                  <a:pt x="5552" y="5045"/>
                  <a:pt x="5809" y="5288"/>
                  <a:pt x="5811" y="5602"/>
                </a:cubicBezTo>
                <a:lnTo>
                  <a:pt x="5811" y="5939"/>
                </a:lnTo>
                <a:lnTo>
                  <a:pt x="4690" y="5939"/>
                </a:lnTo>
                <a:lnTo>
                  <a:pt x="4690" y="5615"/>
                </a:lnTo>
                <a:cubicBezTo>
                  <a:pt x="4690" y="5347"/>
                  <a:pt x="4874" y="5109"/>
                  <a:pt x="5136" y="5057"/>
                </a:cubicBezTo>
                <a:cubicBezTo>
                  <a:pt x="5175" y="5049"/>
                  <a:pt x="5213" y="5045"/>
                  <a:pt x="5251" y="5045"/>
                </a:cubicBezTo>
                <a:close/>
                <a:moveTo>
                  <a:pt x="7825" y="5045"/>
                </a:moveTo>
                <a:cubicBezTo>
                  <a:pt x="8125" y="5045"/>
                  <a:pt x="8383" y="5288"/>
                  <a:pt x="8385" y="5602"/>
                </a:cubicBezTo>
                <a:lnTo>
                  <a:pt x="8385" y="5938"/>
                </a:lnTo>
                <a:lnTo>
                  <a:pt x="8385" y="5939"/>
                </a:lnTo>
                <a:lnTo>
                  <a:pt x="7264" y="5939"/>
                </a:lnTo>
                <a:lnTo>
                  <a:pt x="7264" y="5615"/>
                </a:lnTo>
                <a:cubicBezTo>
                  <a:pt x="7264" y="5347"/>
                  <a:pt x="7447" y="5109"/>
                  <a:pt x="7709" y="5057"/>
                </a:cubicBezTo>
                <a:cubicBezTo>
                  <a:pt x="7748" y="5049"/>
                  <a:pt x="7787" y="5045"/>
                  <a:pt x="7825" y="5045"/>
                </a:cubicBezTo>
                <a:close/>
                <a:moveTo>
                  <a:pt x="9617" y="4003"/>
                </a:moveTo>
                <a:lnTo>
                  <a:pt x="10022" y="5939"/>
                </a:lnTo>
                <a:lnTo>
                  <a:pt x="8894" y="5939"/>
                </a:lnTo>
                <a:lnTo>
                  <a:pt x="8894" y="5627"/>
                </a:lnTo>
                <a:cubicBezTo>
                  <a:pt x="8894" y="5108"/>
                  <a:pt x="8475" y="4615"/>
                  <a:pt x="7962" y="4552"/>
                </a:cubicBezTo>
                <a:cubicBezTo>
                  <a:pt x="7916" y="4546"/>
                  <a:pt x="7869" y="4543"/>
                  <a:pt x="7824" y="4543"/>
                </a:cubicBezTo>
                <a:cubicBezTo>
                  <a:pt x="7233" y="4543"/>
                  <a:pt x="6753" y="5019"/>
                  <a:pt x="6753" y="5605"/>
                </a:cubicBezTo>
                <a:lnTo>
                  <a:pt x="6753" y="5939"/>
                </a:lnTo>
                <a:lnTo>
                  <a:pt x="6320" y="5939"/>
                </a:lnTo>
                <a:lnTo>
                  <a:pt x="6320" y="5619"/>
                </a:lnTo>
                <a:cubicBezTo>
                  <a:pt x="6320" y="5102"/>
                  <a:pt x="5901" y="4610"/>
                  <a:pt x="5389" y="4545"/>
                </a:cubicBezTo>
                <a:cubicBezTo>
                  <a:pt x="5342" y="4539"/>
                  <a:pt x="5295" y="4536"/>
                  <a:pt x="5249" y="4536"/>
                </a:cubicBezTo>
                <a:cubicBezTo>
                  <a:pt x="4659" y="4536"/>
                  <a:pt x="4179" y="5014"/>
                  <a:pt x="4179" y="5602"/>
                </a:cubicBezTo>
                <a:lnTo>
                  <a:pt x="4179" y="5939"/>
                </a:lnTo>
                <a:lnTo>
                  <a:pt x="3746" y="5939"/>
                </a:lnTo>
                <a:lnTo>
                  <a:pt x="3746" y="5619"/>
                </a:lnTo>
                <a:cubicBezTo>
                  <a:pt x="3746" y="5102"/>
                  <a:pt x="3328" y="4610"/>
                  <a:pt x="2815" y="4545"/>
                </a:cubicBezTo>
                <a:cubicBezTo>
                  <a:pt x="2768" y="4539"/>
                  <a:pt x="2721" y="4536"/>
                  <a:pt x="2675" y="4536"/>
                </a:cubicBezTo>
                <a:cubicBezTo>
                  <a:pt x="2085" y="4536"/>
                  <a:pt x="1606" y="5014"/>
                  <a:pt x="1606" y="5602"/>
                </a:cubicBezTo>
                <a:lnTo>
                  <a:pt x="1606" y="5939"/>
                </a:lnTo>
                <a:lnTo>
                  <a:pt x="1044" y="5939"/>
                </a:lnTo>
                <a:lnTo>
                  <a:pt x="1044" y="4003"/>
                </a:lnTo>
                <a:close/>
                <a:moveTo>
                  <a:pt x="12539" y="6449"/>
                </a:moveTo>
                <a:lnTo>
                  <a:pt x="12539" y="6983"/>
                </a:lnTo>
                <a:lnTo>
                  <a:pt x="510" y="6983"/>
                </a:lnTo>
                <a:lnTo>
                  <a:pt x="510" y="6449"/>
                </a:lnTo>
                <a:close/>
                <a:moveTo>
                  <a:pt x="2677" y="8562"/>
                </a:moveTo>
                <a:cubicBezTo>
                  <a:pt x="2978" y="8562"/>
                  <a:pt x="3234" y="8806"/>
                  <a:pt x="3236" y="9120"/>
                </a:cubicBezTo>
                <a:lnTo>
                  <a:pt x="3236" y="9456"/>
                </a:lnTo>
                <a:lnTo>
                  <a:pt x="2115" y="9456"/>
                </a:lnTo>
                <a:lnTo>
                  <a:pt x="2115" y="9132"/>
                </a:lnTo>
                <a:cubicBezTo>
                  <a:pt x="2115" y="8865"/>
                  <a:pt x="2299" y="8627"/>
                  <a:pt x="2561" y="8575"/>
                </a:cubicBezTo>
                <a:cubicBezTo>
                  <a:pt x="2600" y="8566"/>
                  <a:pt x="2639" y="8562"/>
                  <a:pt x="2677" y="8562"/>
                </a:cubicBezTo>
                <a:close/>
                <a:moveTo>
                  <a:pt x="5251" y="8562"/>
                </a:moveTo>
                <a:cubicBezTo>
                  <a:pt x="5552" y="8562"/>
                  <a:pt x="5809" y="8806"/>
                  <a:pt x="5811" y="9120"/>
                </a:cubicBezTo>
                <a:lnTo>
                  <a:pt x="5811" y="9456"/>
                </a:lnTo>
                <a:lnTo>
                  <a:pt x="4689" y="9456"/>
                </a:lnTo>
                <a:lnTo>
                  <a:pt x="4689" y="9132"/>
                </a:lnTo>
                <a:cubicBezTo>
                  <a:pt x="4689" y="8865"/>
                  <a:pt x="4873" y="8627"/>
                  <a:pt x="5136" y="8575"/>
                </a:cubicBezTo>
                <a:cubicBezTo>
                  <a:pt x="5175" y="8566"/>
                  <a:pt x="5213" y="8562"/>
                  <a:pt x="5251" y="8562"/>
                </a:cubicBezTo>
                <a:close/>
                <a:moveTo>
                  <a:pt x="7825" y="8562"/>
                </a:moveTo>
                <a:cubicBezTo>
                  <a:pt x="8125" y="8562"/>
                  <a:pt x="8383" y="8806"/>
                  <a:pt x="8385" y="9120"/>
                </a:cubicBezTo>
                <a:lnTo>
                  <a:pt x="8385" y="9456"/>
                </a:lnTo>
                <a:lnTo>
                  <a:pt x="7264" y="9456"/>
                </a:lnTo>
                <a:lnTo>
                  <a:pt x="7264" y="9132"/>
                </a:lnTo>
                <a:cubicBezTo>
                  <a:pt x="7264" y="8865"/>
                  <a:pt x="7447" y="8627"/>
                  <a:pt x="7709" y="8575"/>
                </a:cubicBezTo>
                <a:cubicBezTo>
                  <a:pt x="7748" y="8566"/>
                  <a:pt x="7787" y="8562"/>
                  <a:pt x="7825" y="8562"/>
                </a:cubicBezTo>
                <a:close/>
                <a:moveTo>
                  <a:pt x="10373" y="8562"/>
                </a:moveTo>
                <a:cubicBezTo>
                  <a:pt x="10674" y="8562"/>
                  <a:pt x="10931" y="8806"/>
                  <a:pt x="10933" y="9120"/>
                </a:cubicBezTo>
                <a:lnTo>
                  <a:pt x="10933" y="9456"/>
                </a:lnTo>
                <a:lnTo>
                  <a:pt x="9812" y="9456"/>
                </a:lnTo>
                <a:lnTo>
                  <a:pt x="9812" y="9132"/>
                </a:lnTo>
                <a:cubicBezTo>
                  <a:pt x="9812" y="8865"/>
                  <a:pt x="9996" y="8627"/>
                  <a:pt x="10258" y="8575"/>
                </a:cubicBezTo>
                <a:cubicBezTo>
                  <a:pt x="10297" y="8566"/>
                  <a:pt x="10335" y="8562"/>
                  <a:pt x="10373" y="8562"/>
                </a:cubicBezTo>
                <a:close/>
                <a:moveTo>
                  <a:pt x="12003" y="7494"/>
                </a:moveTo>
                <a:lnTo>
                  <a:pt x="12003" y="9431"/>
                </a:lnTo>
                <a:lnTo>
                  <a:pt x="11443" y="9431"/>
                </a:lnTo>
                <a:lnTo>
                  <a:pt x="11443" y="9110"/>
                </a:lnTo>
                <a:cubicBezTo>
                  <a:pt x="11443" y="8521"/>
                  <a:pt x="10965" y="8043"/>
                  <a:pt x="10377" y="8043"/>
                </a:cubicBezTo>
                <a:cubicBezTo>
                  <a:pt x="9788" y="8043"/>
                  <a:pt x="9309" y="8522"/>
                  <a:pt x="9301" y="9110"/>
                </a:cubicBezTo>
                <a:lnTo>
                  <a:pt x="9301" y="9457"/>
                </a:lnTo>
                <a:lnTo>
                  <a:pt x="8894" y="9457"/>
                </a:lnTo>
                <a:lnTo>
                  <a:pt x="8894" y="9138"/>
                </a:lnTo>
                <a:cubicBezTo>
                  <a:pt x="8894" y="8620"/>
                  <a:pt x="8476" y="8128"/>
                  <a:pt x="7962" y="8063"/>
                </a:cubicBezTo>
                <a:cubicBezTo>
                  <a:pt x="7915" y="8057"/>
                  <a:pt x="7869" y="8054"/>
                  <a:pt x="7823" y="8054"/>
                </a:cubicBezTo>
                <a:cubicBezTo>
                  <a:pt x="7233" y="8054"/>
                  <a:pt x="6753" y="8532"/>
                  <a:pt x="6753" y="9120"/>
                </a:cubicBezTo>
                <a:lnTo>
                  <a:pt x="6753" y="9456"/>
                </a:lnTo>
                <a:lnTo>
                  <a:pt x="6320" y="9456"/>
                </a:lnTo>
                <a:lnTo>
                  <a:pt x="6320" y="9138"/>
                </a:lnTo>
                <a:cubicBezTo>
                  <a:pt x="6320" y="8620"/>
                  <a:pt x="5902" y="8128"/>
                  <a:pt x="5389" y="8063"/>
                </a:cubicBezTo>
                <a:cubicBezTo>
                  <a:pt x="5342" y="8057"/>
                  <a:pt x="5295" y="8054"/>
                  <a:pt x="5249" y="8054"/>
                </a:cubicBezTo>
                <a:cubicBezTo>
                  <a:pt x="4659" y="8054"/>
                  <a:pt x="4179" y="8532"/>
                  <a:pt x="4179" y="9120"/>
                </a:cubicBezTo>
                <a:lnTo>
                  <a:pt x="4179" y="9456"/>
                </a:lnTo>
                <a:lnTo>
                  <a:pt x="3746" y="9456"/>
                </a:lnTo>
                <a:lnTo>
                  <a:pt x="3746" y="9138"/>
                </a:lnTo>
                <a:cubicBezTo>
                  <a:pt x="3746" y="8620"/>
                  <a:pt x="3328" y="8128"/>
                  <a:pt x="2815" y="8063"/>
                </a:cubicBezTo>
                <a:cubicBezTo>
                  <a:pt x="2768" y="8057"/>
                  <a:pt x="2721" y="8054"/>
                  <a:pt x="2675" y="8054"/>
                </a:cubicBezTo>
                <a:cubicBezTo>
                  <a:pt x="2085" y="8054"/>
                  <a:pt x="1606" y="8532"/>
                  <a:pt x="1606" y="9120"/>
                </a:cubicBezTo>
                <a:lnTo>
                  <a:pt x="1606" y="9456"/>
                </a:lnTo>
                <a:lnTo>
                  <a:pt x="1044" y="9456"/>
                </a:lnTo>
                <a:lnTo>
                  <a:pt x="1044" y="7494"/>
                </a:lnTo>
                <a:close/>
                <a:moveTo>
                  <a:pt x="12539" y="9940"/>
                </a:moveTo>
                <a:lnTo>
                  <a:pt x="12539" y="10475"/>
                </a:lnTo>
                <a:lnTo>
                  <a:pt x="510" y="10475"/>
                </a:lnTo>
                <a:lnTo>
                  <a:pt x="510" y="9940"/>
                </a:lnTo>
                <a:close/>
                <a:moveTo>
                  <a:pt x="790" y="1"/>
                </a:moveTo>
                <a:cubicBezTo>
                  <a:pt x="649" y="1"/>
                  <a:pt x="535" y="115"/>
                  <a:pt x="535" y="256"/>
                </a:cubicBezTo>
                <a:lnTo>
                  <a:pt x="535" y="2447"/>
                </a:lnTo>
                <a:lnTo>
                  <a:pt x="254" y="2447"/>
                </a:lnTo>
                <a:cubicBezTo>
                  <a:pt x="114" y="2448"/>
                  <a:pt x="0" y="2561"/>
                  <a:pt x="0" y="2702"/>
                </a:cubicBezTo>
                <a:lnTo>
                  <a:pt x="0" y="3747"/>
                </a:lnTo>
                <a:cubicBezTo>
                  <a:pt x="0" y="3888"/>
                  <a:pt x="114" y="4003"/>
                  <a:pt x="254" y="4003"/>
                </a:cubicBezTo>
                <a:lnTo>
                  <a:pt x="535" y="4003"/>
                </a:lnTo>
                <a:lnTo>
                  <a:pt x="535" y="5939"/>
                </a:lnTo>
                <a:lnTo>
                  <a:pt x="254" y="5939"/>
                </a:lnTo>
                <a:cubicBezTo>
                  <a:pt x="114" y="5939"/>
                  <a:pt x="0" y="6054"/>
                  <a:pt x="0" y="6194"/>
                </a:cubicBezTo>
                <a:lnTo>
                  <a:pt x="0" y="7240"/>
                </a:lnTo>
                <a:cubicBezTo>
                  <a:pt x="0" y="7380"/>
                  <a:pt x="114" y="7494"/>
                  <a:pt x="254" y="7494"/>
                </a:cubicBezTo>
                <a:lnTo>
                  <a:pt x="535" y="7494"/>
                </a:lnTo>
                <a:lnTo>
                  <a:pt x="535" y="9431"/>
                </a:lnTo>
                <a:lnTo>
                  <a:pt x="254" y="9431"/>
                </a:lnTo>
                <a:cubicBezTo>
                  <a:pt x="114" y="9431"/>
                  <a:pt x="0" y="9544"/>
                  <a:pt x="0" y="9685"/>
                </a:cubicBezTo>
                <a:lnTo>
                  <a:pt x="0" y="10730"/>
                </a:lnTo>
                <a:cubicBezTo>
                  <a:pt x="0" y="10871"/>
                  <a:pt x="114" y="10985"/>
                  <a:pt x="254" y="10985"/>
                </a:cubicBezTo>
                <a:lnTo>
                  <a:pt x="12793" y="10985"/>
                </a:lnTo>
                <a:cubicBezTo>
                  <a:pt x="12934" y="10985"/>
                  <a:pt x="13048" y="10871"/>
                  <a:pt x="13048" y="10730"/>
                </a:cubicBezTo>
                <a:lnTo>
                  <a:pt x="13048" y="9685"/>
                </a:lnTo>
                <a:cubicBezTo>
                  <a:pt x="13048" y="9544"/>
                  <a:pt x="12934" y="9431"/>
                  <a:pt x="12793" y="9431"/>
                </a:cubicBezTo>
                <a:lnTo>
                  <a:pt x="12513" y="9431"/>
                </a:lnTo>
                <a:lnTo>
                  <a:pt x="12513" y="7494"/>
                </a:lnTo>
                <a:lnTo>
                  <a:pt x="12793" y="7494"/>
                </a:lnTo>
                <a:cubicBezTo>
                  <a:pt x="12934" y="7493"/>
                  <a:pt x="13047" y="7380"/>
                  <a:pt x="13048" y="7240"/>
                </a:cubicBezTo>
                <a:lnTo>
                  <a:pt x="13048" y="6194"/>
                </a:lnTo>
                <a:cubicBezTo>
                  <a:pt x="13047" y="6054"/>
                  <a:pt x="12934" y="5939"/>
                  <a:pt x="12793" y="5939"/>
                </a:cubicBezTo>
                <a:lnTo>
                  <a:pt x="10532" y="5939"/>
                </a:lnTo>
                <a:lnTo>
                  <a:pt x="10130" y="4003"/>
                </a:lnTo>
                <a:lnTo>
                  <a:pt x="10806" y="4003"/>
                </a:lnTo>
                <a:cubicBezTo>
                  <a:pt x="10946" y="4003"/>
                  <a:pt x="11061" y="3888"/>
                  <a:pt x="11061" y="3747"/>
                </a:cubicBezTo>
                <a:lnTo>
                  <a:pt x="11061" y="2702"/>
                </a:lnTo>
                <a:cubicBezTo>
                  <a:pt x="11061" y="2561"/>
                  <a:pt x="10946" y="2447"/>
                  <a:pt x="10806" y="2447"/>
                </a:cubicBezTo>
                <a:lnTo>
                  <a:pt x="7485" y="2447"/>
                </a:lnTo>
                <a:lnTo>
                  <a:pt x="7017" y="203"/>
                </a:lnTo>
                <a:cubicBezTo>
                  <a:pt x="6993" y="85"/>
                  <a:pt x="6888" y="1"/>
                  <a:pt x="6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8"/>
          <p:cNvSpPr/>
          <p:nvPr/>
        </p:nvSpPr>
        <p:spPr>
          <a:xfrm>
            <a:off x="1773414" y="1581945"/>
            <a:ext cx="246169" cy="302705"/>
          </a:xfrm>
          <a:custGeom>
            <a:avLst/>
            <a:gdLst/>
            <a:ahLst/>
            <a:cxnLst/>
            <a:rect l="l" t="t" r="r" b="b"/>
            <a:pathLst>
              <a:path w="10605" h="13042" extrusionOk="0">
                <a:moveTo>
                  <a:pt x="6175" y="2227"/>
                </a:moveTo>
                <a:lnTo>
                  <a:pt x="7109" y="2718"/>
                </a:lnTo>
                <a:cubicBezTo>
                  <a:pt x="7045" y="2942"/>
                  <a:pt x="7048" y="3181"/>
                  <a:pt x="7119" y="3405"/>
                </a:cubicBezTo>
                <a:cubicBezTo>
                  <a:pt x="7187" y="3628"/>
                  <a:pt x="7320" y="3827"/>
                  <a:pt x="7500" y="3977"/>
                </a:cubicBezTo>
                <a:lnTo>
                  <a:pt x="6831" y="5244"/>
                </a:lnTo>
                <a:lnTo>
                  <a:pt x="3526" y="5244"/>
                </a:lnTo>
                <a:lnTo>
                  <a:pt x="4913" y="2617"/>
                </a:lnTo>
                <a:cubicBezTo>
                  <a:pt x="5021" y="2647"/>
                  <a:pt x="5131" y="2662"/>
                  <a:pt x="5241" y="2662"/>
                </a:cubicBezTo>
                <a:cubicBezTo>
                  <a:pt x="5596" y="2662"/>
                  <a:pt x="5939" y="2507"/>
                  <a:pt x="6175" y="2227"/>
                </a:cubicBezTo>
                <a:close/>
                <a:moveTo>
                  <a:pt x="4990" y="493"/>
                </a:moveTo>
                <a:cubicBezTo>
                  <a:pt x="5045" y="493"/>
                  <a:pt x="5101" y="505"/>
                  <a:pt x="5153" y="533"/>
                </a:cubicBezTo>
                <a:lnTo>
                  <a:pt x="9097" y="2607"/>
                </a:lnTo>
                <a:cubicBezTo>
                  <a:pt x="9267" y="2695"/>
                  <a:pt x="9332" y="2905"/>
                  <a:pt x="9243" y="3074"/>
                </a:cubicBezTo>
                <a:lnTo>
                  <a:pt x="8092" y="5243"/>
                </a:lnTo>
                <a:lnTo>
                  <a:pt x="7407" y="5243"/>
                </a:lnTo>
                <a:lnTo>
                  <a:pt x="8057" y="4023"/>
                </a:lnTo>
                <a:cubicBezTo>
                  <a:pt x="8124" y="3899"/>
                  <a:pt x="8075" y="3743"/>
                  <a:pt x="7951" y="3679"/>
                </a:cubicBezTo>
                <a:cubicBezTo>
                  <a:pt x="7606" y="3498"/>
                  <a:pt x="7473" y="3072"/>
                  <a:pt x="7655" y="2728"/>
                </a:cubicBezTo>
                <a:cubicBezTo>
                  <a:pt x="7721" y="2603"/>
                  <a:pt x="7673" y="2448"/>
                  <a:pt x="7548" y="2383"/>
                </a:cubicBezTo>
                <a:lnTo>
                  <a:pt x="6211" y="1680"/>
                </a:lnTo>
                <a:cubicBezTo>
                  <a:pt x="6173" y="1660"/>
                  <a:pt x="6132" y="1651"/>
                  <a:pt x="6092" y="1651"/>
                </a:cubicBezTo>
                <a:cubicBezTo>
                  <a:pt x="6001" y="1651"/>
                  <a:pt x="5913" y="1700"/>
                  <a:pt x="5867" y="1787"/>
                </a:cubicBezTo>
                <a:cubicBezTo>
                  <a:pt x="5739" y="2026"/>
                  <a:pt x="5494" y="2163"/>
                  <a:pt x="5240" y="2163"/>
                </a:cubicBezTo>
                <a:cubicBezTo>
                  <a:pt x="5129" y="2163"/>
                  <a:pt x="5017" y="2137"/>
                  <a:pt x="4913" y="2082"/>
                </a:cubicBezTo>
                <a:cubicBezTo>
                  <a:pt x="4875" y="2062"/>
                  <a:pt x="4834" y="2052"/>
                  <a:pt x="4794" y="2052"/>
                </a:cubicBezTo>
                <a:cubicBezTo>
                  <a:pt x="4703" y="2052"/>
                  <a:pt x="4614" y="2102"/>
                  <a:pt x="4568" y="2189"/>
                </a:cubicBezTo>
                <a:lnTo>
                  <a:pt x="2950" y="5270"/>
                </a:lnTo>
                <a:lnTo>
                  <a:pt x="2265" y="5270"/>
                </a:lnTo>
                <a:lnTo>
                  <a:pt x="4682" y="678"/>
                </a:lnTo>
                <a:cubicBezTo>
                  <a:pt x="4744" y="560"/>
                  <a:pt x="4865" y="493"/>
                  <a:pt x="4990" y="493"/>
                </a:cubicBezTo>
                <a:close/>
                <a:moveTo>
                  <a:pt x="10093" y="8379"/>
                </a:moveTo>
                <a:lnTo>
                  <a:pt x="10093" y="9933"/>
                </a:lnTo>
                <a:lnTo>
                  <a:pt x="8575" y="9933"/>
                </a:lnTo>
                <a:cubicBezTo>
                  <a:pt x="8151" y="9933"/>
                  <a:pt x="7791" y="9602"/>
                  <a:pt x="7779" y="9179"/>
                </a:cubicBezTo>
                <a:cubicBezTo>
                  <a:pt x="7767" y="8741"/>
                  <a:pt x="8118" y="8379"/>
                  <a:pt x="8556" y="8379"/>
                </a:cubicBezTo>
                <a:close/>
                <a:moveTo>
                  <a:pt x="9018" y="5779"/>
                </a:moveTo>
                <a:cubicBezTo>
                  <a:pt x="9316" y="5779"/>
                  <a:pt x="9558" y="6021"/>
                  <a:pt x="9558" y="6319"/>
                </a:cubicBezTo>
                <a:lnTo>
                  <a:pt x="9558" y="7869"/>
                </a:lnTo>
                <a:lnTo>
                  <a:pt x="8588" y="7869"/>
                </a:lnTo>
                <a:cubicBezTo>
                  <a:pt x="7883" y="7869"/>
                  <a:pt x="7291" y="8428"/>
                  <a:pt x="7278" y="9133"/>
                </a:cubicBezTo>
                <a:cubicBezTo>
                  <a:pt x="7266" y="9852"/>
                  <a:pt x="7845" y="10442"/>
                  <a:pt x="8565" y="10444"/>
                </a:cubicBezTo>
                <a:lnTo>
                  <a:pt x="9558" y="10444"/>
                </a:lnTo>
                <a:lnTo>
                  <a:pt x="9558" y="11994"/>
                </a:lnTo>
                <a:cubicBezTo>
                  <a:pt x="9558" y="12291"/>
                  <a:pt x="9316" y="12533"/>
                  <a:pt x="9018" y="12533"/>
                </a:cubicBezTo>
                <a:lnTo>
                  <a:pt x="1050" y="12533"/>
                </a:lnTo>
                <a:cubicBezTo>
                  <a:pt x="752" y="12533"/>
                  <a:pt x="511" y="12291"/>
                  <a:pt x="511" y="11994"/>
                </a:cubicBezTo>
                <a:lnTo>
                  <a:pt x="511" y="6319"/>
                </a:lnTo>
                <a:cubicBezTo>
                  <a:pt x="511" y="6021"/>
                  <a:pt x="752" y="5779"/>
                  <a:pt x="1050" y="5779"/>
                </a:cubicBezTo>
                <a:close/>
                <a:moveTo>
                  <a:pt x="4987" y="0"/>
                </a:moveTo>
                <a:cubicBezTo>
                  <a:pt x="4679" y="0"/>
                  <a:pt x="4382" y="166"/>
                  <a:pt x="4227" y="457"/>
                </a:cubicBezTo>
                <a:lnTo>
                  <a:pt x="1684" y="5269"/>
                </a:lnTo>
                <a:lnTo>
                  <a:pt x="1050" y="5269"/>
                </a:lnTo>
                <a:cubicBezTo>
                  <a:pt x="471" y="5269"/>
                  <a:pt x="1" y="5738"/>
                  <a:pt x="1" y="6318"/>
                </a:cubicBezTo>
                <a:lnTo>
                  <a:pt x="1" y="11993"/>
                </a:lnTo>
                <a:cubicBezTo>
                  <a:pt x="1" y="12572"/>
                  <a:pt x="471" y="13041"/>
                  <a:pt x="1050" y="13041"/>
                </a:cubicBezTo>
                <a:lnTo>
                  <a:pt x="9018" y="13041"/>
                </a:lnTo>
                <a:cubicBezTo>
                  <a:pt x="9598" y="13041"/>
                  <a:pt x="10068" y="12572"/>
                  <a:pt x="10068" y="11993"/>
                </a:cubicBezTo>
                <a:lnTo>
                  <a:pt x="10068" y="10444"/>
                </a:lnTo>
                <a:lnTo>
                  <a:pt x="10348" y="10444"/>
                </a:lnTo>
                <a:cubicBezTo>
                  <a:pt x="10489" y="10444"/>
                  <a:pt x="10604" y="10329"/>
                  <a:pt x="10604" y="10188"/>
                </a:cubicBezTo>
                <a:lnTo>
                  <a:pt x="10604" y="8124"/>
                </a:lnTo>
                <a:cubicBezTo>
                  <a:pt x="10605" y="7984"/>
                  <a:pt x="10493" y="7870"/>
                  <a:pt x="10353" y="7869"/>
                </a:cubicBezTo>
                <a:lnTo>
                  <a:pt x="10068" y="7869"/>
                </a:lnTo>
                <a:lnTo>
                  <a:pt x="10068" y="6319"/>
                </a:lnTo>
                <a:cubicBezTo>
                  <a:pt x="10068" y="5740"/>
                  <a:pt x="9598" y="5270"/>
                  <a:pt x="9018" y="5270"/>
                </a:cubicBezTo>
                <a:lnTo>
                  <a:pt x="8666" y="5270"/>
                </a:lnTo>
                <a:lnTo>
                  <a:pt x="9685" y="3342"/>
                </a:lnTo>
                <a:cubicBezTo>
                  <a:pt x="9787" y="3153"/>
                  <a:pt x="9816" y="2932"/>
                  <a:pt x="9766" y="2723"/>
                </a:cubicBezTo>
                <a:cubicBezTo>
                  <a:pt x="9708" y="2486"/>
                  <a:pt x="9550" y="2284"/>
                  <a:pt x="9333" y="2171"/>
                </a:cubicBezTo>
                <a:lnTo>
                  <a:pt x="5387" y="99"/>
                </a:lnTo>
                <a:cubicBezTo>
                  <a:pt x="5259" y="32"/>
                  <a:pt x="5122" y="0"/>
                  <a:pt x="4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4" name="Table 24">
            <a:extLst>
              <a:ext uri="{FF2B5EF4-FFF2-40B4-BE49-F238E27FC236}">
                <a16:creationId xmlns:a16="http://schemas.microsoft.com/office/drawing/2014/main" id="{1F1227C6-6703-1AFB-88AD-1B1BDFF04861}"/>
              </a:ext>
            </a:extLst>
          </p:cNvPr>
          <p:cNvGraphicFramePr>
            <a:graphicFrameLocks noGrp="1"/>
          </p:cNvGraphicFramePr>
          <p:nvPr>
            <p:extLst>
              <p:ext uri="{D42A27DB-BD31-4B8C-83A1-F6EECF244321}">
                <p14:modId xmlns:p14="http://schemas.microsoft.com/office/powerpoint/2010/main" val="1567645166"/>
              </p:ext>
            </p:extLst>
          </p:nvPr>
        </p:nvGraphicFramePr>
        <p:xfrm>
          <a:off x="1556435" y="2621165"/>
          <a:ext cx="6314636" cy="2057400"/>
        </p:xfrm>
        <a:graphic>
          <a:graphicData uri="http://schemas.openxmlformats.org/drawingml/2006/table">
            <a:tbl>
              <a:tblPr firstRow="1" bandRow="1">
                <a:tableStyleId>{775DCB02-9BB8-47FD-8907-85C794F793BA}</a:tableStyleId>
              </a:tblPr>
              <a:tblGrid>
                <a:gridCol w="1812471">
                  <a:extLst>
                    <a:ext uri="{9D8B030D-6E8A-4147-A177-3AD203B41FA5}">
                      <a16:colId xmlns:a16="http://schemas.microsoft.com/office/drawing/2014/main" val="3645563862"/>
                    </a:ext>
                  </a:extLst>
                </a:gridCol>
                <a:gridCol w="1477736">
                  <a:extLst>
                    <a:ext uri="{9D8B030D-6E8A-4147-A177-3AD203B41FA5}">
                      <a16:colId xmlns:a16="http://schemas.microsoft.com/office/drawing/2014/main" val="661427447"/>
                    </a:ext>
                  </a:extLst>
                </a:gridCol>
                <a:gridCol w="1502229">
                  <a:extLst>
                    <a:ext uri="{9D8B030D-6E8A-4147-A177-3AD203B41FA5}">
                      <a16:colId xmlns:a16="http://schemas.microsoft.com/office/drawing/2014/main" val="1253409665"/>
                    </a:ext>
                  </a:extLst>
                </a:gridCol>
                <a:gridCol w="1522200">
                  <a:extLst>
                    <a:ext uri="{9D8B030D-6E8A-4147-A177-3AD203B41FA5}">
                      <a16:colId xmlns:a16="http://schemas.microsoft.com/office/drawing/2014/main" val="1640633122"/>
                    </a:ext>
                  </a:extLst>
                </a:gridCol>
              </a:tblGrid>
              <a:tr h="370840">
                <a:tc>
                  <a:txBody>
                    <a:bodyPr/>
                    <a:lstStyle/>
                    <a:p>
                      <a:pPr algn="ctr"/>
                      <a:endParaRPr lang="en-VN" dirty="0"/>
                    </a:p>
                  </a:txBody>
                  <a:tcPr anchor="ctr"/>
                </a:tc>
                <a:tc>
                  <a:txBody>
                    <a:bodyPr/>
                    <a:lstStyle/>
                    <a:p>
                      <a:pPr algn="ctr"/>
                      <a:r>
                        <a:rPr lang="en-VN" dirty="0"/>
                        <a:t>Khách sạn</a:t>
                      </a:r>
                    </a:p>
                  </a:txBody>
                  <a:tcPr anchor="ctr"/>
                </a:tc>
                <a:tc>
                  <a:txBody>
                    <a:bodyPr/>
                    <a:lstStyle/>
                    <a:p>
                      <a:pPr algn="ctr"/>
                      <a:r>
                        <a:rPr lang="en-VN" dirty="0"/>
                        <a:t>Nhà hàng</a:t>
                      </a:r>
                    </a:p>
                  </a:txBody>
                  <a:tcPr anchor="ctr"/>
                </a:tc>
                <a:tc>
                  <a:txBody>
                    <a:bodyPr/>
                    <a:lstStyle/>
                    <a:p>
                      <a:pPr algn="ctr"/>
                      <a:r>
                        <a:rPr lang="en-VN" dirty="0"/>
                        <a:t>Điểm thu hút</a:t>
                      </a:r>
                    </a:p>
                  </a:txBody>
                  <a:tcPr anchor="ctr"/>
                </a:tc>
                <a:extLst>
                  <a:ext uri="{0D108BD9-81ED-4DB2-BD59-A6C34878D82A}">
                    <a16:rowId xmlns:a16="http://schemas.microsoft.com/office/drawing/2014/main" val="3403785573"/>
                  </a:ext>
                </a:extLst>
              </a:tr>
              <a:tr h="370840">
                <a:tc>
                  <a:txBody>
                    <a:bodyPr/>
                    <a:lstStyle/>
                    <a:p>
                      <a:r>
                        <a:rPr lang="en-VN" dirty="0"/>
                        <a:t>Tỉnh thành</a:t>
                      </a:r>
                    </a:p>
                  </a:txBody>
                  <a:tcPr anchor="ctr"/>
                </a:tc>
                <a:tc>
                  <a:txBody>
                    <a:bodyPr/>
                    <a:lstStyle/>
                    <a:p>
                      <a:r>
                        <a:rPr lang="en-VN" dirty="0"/>
                        <a:t>Gồm 13 tỉnh thành trên khắp Đất nước Việt Nam.</a:t>
                      </a:r>
                    </a:p>
                  </a:txBody>
                  <a:tcPr anchor="ctr"/>
                </a:tc>
                <a:tc>
                  <a:txBody>
                    <a:bodyPr/>
                    <a:lstStyle/>
                    <a:p>
                      <a:r>
                        <a:rPr lang="en-VN" dirty="0"/>
                        <a:t>Gồm 11 tỉnh thành.</a:t>
                      </a:r>
                    </a:p>
                  </a:txBody>
                  <a:tcPr anchor="ctr"/>
                </a:tc>
                <a:tc>
                  <a:txBody>
                    <a:bodyPr/>
                    <a:lstStyle/>
                    <a:p>
                      <a:r>
                        <a:rPr lang="en-VN" dirty="0"/>
                        <a:t>Gồm 6 tỉnh thành.</a:t>
                      </a:r>
                    </a:p>
                  </a:txBody>
                  <a:tcPr anchor="ctr"/>
                </a:tc>
                <a:extLst>
                  <a:ext uri="{0D108BD9-81ED-4DB2-BD59-A6C34878D82A}">
                    <a16:rowId xmlns:a16="http://schemas.microsoft.com/office/drawing/2014/main" val="3120692028"/>
                  </a:ext>
                </a:extLst>
              </a:tr>
              <a:tr h="370840">
                <a:tc>
                  <a:txBody>
                    <a:bodyPr/>
                    <a:lstStyle/>
                    <a:p>
                      <a:r>
                        <a:rPr lang="en-VN" dirty="0"/>
                        <a:t>Số lượng mẫu</a:t>
                      </a:r>
                    </a:p>
                  </a:txBody>
                  <a:tcPr anchor="ctr"/>
                </a:tc>
                <a:tc>
                  <a:txBody>
                    <a:bodyPr/>
                    <a:lstStyle/>
                    <a:p>
                      <a:r>
                        <a:rPr lang="en-VN" dirty="0"/>
                        <a:t>8475 mẫu.</a:t>
                      </a:r>
                    </a:p>
                  </a:txBody>
                  <a:tcPr anchor="ctr"/>
                </a:tc>
                <a:tc>
                  <a:txBody>
                    <a:bodyPr/>
                    <a:lstStyle/>
                    <a:p>
                      <a:r>
                        <a:rPr lang="en-VN" dirty="0"/>
                        <a:t>1251 mẫu.</a:t>
                      </a:r>
                    </a:p>
                  </a:txBody>
                  <a:tcPr anchor="ctr"/>
                </a:tc>
                <a:tc>
                  <a:txBody>
                    <a:bodyPr/>
                    <a:lstStyle/>
                    <a:p>
                      <a:r>
                        <a:rPr lang="en-VN" dirty="0"/>
                        <a:t>671 mẫu.</a:t>
                      </a:r>
                    </a:p>
                  </a:txBody>
                  <a:tcPr anchor="ctr"/>
                </a:tc>
                <a:extLst>
                  <a:ext uri="{0D108BD9-81ED-4DB2-BD59-A6C34878D82A}">
                    <a16:rowId xmlns:a16="http://schemas.microsoft.com/office/drawing/2014/main" val="1291037507"/>
                  </a:ext>
                </a:extLst>
              </a:tr>
              <a:tr h="370840">
                <a:tc>
                  <a:txBody>
                    <a:bodyPr/>
                    <a:lstStyle/>
                    <a:p>
                      <a:r>
                        <a:rPr lang="en-VN" dirty="0"/>
                        <a:t>Thuộc tính</a:t>
                      </a:r>
                    </a:p>
                  </a:txBody>
                  <a:tcPr anchor="ctr"/>
                </a:tc>
                <a:tc>
                  <a:txBody>
                    <a:bodyPr/>
                    <a:lstStyle/>
                    <a:p>
                      <a:r>
                        <a:rPr lang="en-VN" dirty="0"/>
                        <a:t>72 thuộc tính.</a:t>
                      </a:r>
                    </a:p>
                  </a:txBody>
                  <a:tcPr anchor="ctr"/>
                </a:tc>
                <a:tc>
                  <a:txBody>
                    <a:bodyPr/>
                    <a:lstStyle/>
                    <a:p>
                      <a:r>
                        <a:rPr lang="en-VN" dirty="0"/>
                        <a:t>25 thuộc tính.</a:t>
                      </a:r>
                    </a:p>
                  </a:txBody>
                  <a:tcPr anchor="ctr"/>
                </a:tc>
                <a:tc>
                  <a:txBody>
                    <a:bodyPr/>
                    <a:lstStyle/>
                    <a:p>
                      <a:r>
                        <a:rPr lang="en-VN" dirty="0"/>
                        <a:t>38 thuộc tính.</a:t>
                      </a:r>
                    </a:p>
                  </a:txBody>
                  <a:tcPr anchor="ctr"/>
                </a:tc>
                <a:extLst>
                  <a:ext uri="{0D108BD9-81ED-4DB2-BD59-A6C34878D82A}">
                    <a16:rowId xmlns:a16="http://schemas.microsoft.com/office/drawing/2014/main" val="948739823"/>
                  </a:ext>
                </a:extLst>
              </a:tr>
            </a:tbl>
          </a:graphicData>
        </a:graphic>
      </p:graphicFrame>
      <p:sp>
        <p:nvSpPr>
          <p:cNvPr id="2" name="TextBox 1">
            <a:extLst>
              <a:ext uri="{FF2B5EF4-FFF2-40B4-BE49-F238E27FC236}">
                <a16:creationId xmlns:a16="http://schemas.microsoft.com/office/drawing/2014/main" id="{6698D84B-7811-298F-293C-25B21A534974}"/>
              </a:ext>
            </a:extLst>
          </p:cNvPr>
          <p:cNvSpPr txBox="1"/>
          <p:nvPr/>
        </p:nvSpPr>
        <p:spPr>
          <a:xfrm>
            <a:off x="8719457" y="4802342"/>
            <a:ext cx="385811" cy="307777"/>
          </a:xfrm>
          <a:prstGeom prst="rect">
            <a:avLst/>
          </a:prstGeom>
          <a:noFill/>
        </p:spPr>
        <p:txBody>
          <a:bodyPr wrap="square" rtlCol="0">
            <a:spAutoFit/>
          </a:bodyPr>
          <a:lstStyle/>
          <a:p>
            <a:r>
              <a:rPr lang="en-VN" dirty="0"/>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2" name="Google Shape;1006;p48">
            <a:extLst>
              <a:ext uri="{FF2B5EF4-FFF2-40B4-BE49-F238E27FC236}">
                <a16:creationId xmlns:a16="http://schemas.microsoft.com/office/drawing/2014/main" id="{8FDFC720-7F85-2B92-5179-294CA6CA7B60}"/>
              </a:ext>
            </a:extLst>
          </p:cNvPr>
          <p:cNvSpPr txBox="1">
            <a:spLocks/>
          </p:cNvSpPr>
          <p:nvPr/>
        </p:nvSpPr>
        <p:spPr>
          <a:xfrm>
            <a:off x="858792" y="4579"/>
            <a:ext cx="7704000" cy="495373"/>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erriweather"/>
              <a:buNone/>
              <a:defRPr sz="2400" b="0" i="0" u="none" strike="noStrike" cap="none">
                <a:solidFill>
                  <a:schemeClr val="accent1"/>
                </a:solidFill>
                <a:latin typeface="Merriweather"/>
                <a:ea typeface="Merriweather"/>
                <a:cs typeface="Merriweather"/>
                <a:sym typeface="Merriweather"/>
              </a:defRPr>
            </a:lvl1pPr>
            <a:lvl2pPr marR="0" lvl="1"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2pPr>
            <a:lvl3pPr marR="0" lvl="2"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3pPr>
            <a:lvl4pPr marR="0" lvl="3"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4pPr>
            <a:lvl5pPr marR="0" lvl="4"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5pPr>
            <a:lvl6pPr marR="0" lvl="5"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6pPr>
            <a:lvl7pPr marR="0" lvl="6"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7pPr>
            <a:lvl8pPr marR="0" lvl="7"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8pPr>
            <a:lvl9pPr marR="0" lvl="8"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9pPr>
          </a:lstStyle>
          <a:p>
            <a:pPr algn="ctr"/>
            <a:r>
              <a:rPr lang="en-US"/>
              <a:t>2. BỘ DỮ LIỆU</a:t>
            </a:r>
            <a:endParaRPr lang="en-US" dirty="0"/>
          </a:p>
        </p:txBody>
      </p:sp>
      <p:sp>
        <p:nvSpPr>
          <p:cNvPr id="10" name="Google Shape;1017;p48">
            <a:extLst>
              <a:ext uri="{FF2B5EF4-FFF2-40B4-BE49-F238E27FC236}">
                <a16:creationId xmlns:a16="http://schemas.microsoft.com/office/drawing/2014/main" id="{C18F363E-59B1-5ACF-25CD-383A1C1F4585}"/>
              </a:ext>
            </a:extLst>
          </p:cNvPr>
          <p:cNvSpPr/>
          <p:nvPr/>
        </p:nvSpPr>
        <p:spPr>
          <a:xfrm>
            <a:off x="3133776" y="4583400"/>
            <a:ext cx="560100" cy="560100"/>
          </a:xfrm>
          <a:prstGeom prst="ellipse">
            <a:avLst/>
          </a:prstGeom>
          <a:solidFill>
            <a:schemeClr val="lt2"/>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39;p48">
            <a:extLst>
              <a:ext uri="{FF2B5EF4-FFF2-40B4-BE49-F238E27FC236}">
                <a16:creationId xmlns:a16="http://schemas.microsoft.com/office/drawing/2014/main" id="{472CFF5F-D715-1D5D-24EF-2FBD1E09E2EB}"/>
              </a:ext>
            </a:extLst>
          </p:cNvPr>
          <p:cNvSpPr/>
          <p:nvPr/>
        </p:nvSpPr>
        <p:spPr>
          <a:xfrm>
            <a:off x="3297711" y="4712097"/>
            <a:ext cx="246169" cy="302705"/>
          </a:xfrm>
          <a:custGeom>
            <a:avLst/>
            <a:gdLst/>
            <a:ahLst/>
            <a:cxnLst/>
            <a:rect l="l" t="t" r="r" b="b"/>
            <a:pathLst>
              <a:path w="10605" h="13042" extrusionOk="0">
                <a:moveTo>
                  <a:pt x="6175" y="2227"/>
                </a:moveTo>
                <a:lnTo>
                  <a:pt x="7109" y="2718"/>
                </a:lnTo>
                <a:cubicBezTo>
                  <a:pt x="7045" y="2942"/>
                  <a:pt x="7048" y="3181"/>
                  <a:pt x="7119" y="3405"/>
                </a:cubicBezTo>
                <a:cubicBezTo>
                  <a:pt x="7187" y="3628"/>
                  <a:pt x="7320" y="3827"/>
                  <a:pt x="7500" y="3977"/>
                </a:cubicBezTo>
                <a:lnTo>
                  <a:pt x="6831" y="5244"/>
                </a:lnTo>
                <a:lnTo>
                  <a:pt x="3526" y="5244"/>
                </a:lnTo>
                <a:lnTo>
                  <a:pt x="4913" y="2617"/>
                </a:lnTo>
                <a:cubicBezTo>
                  <a:pt x="5021" y="2647"/>
                  <a:pt x="5131" y="2662"/>
                  <a:pt x="5241" y="2662"/>
                </a:cubicBezTo>
                <a:cubicBezTo>
                  <a:pt x="5596" y="2662"/>
                  <a:pt x="5939" y="2507"/>
                  <a:pt x="6175" y="2227"/>
                </a:cubicBezTo>
                <a:close/>
                <a:moveTo>
                  <a:pt x="4990" y="493"/>
                </a:moveTo>
                <a:cubicBezTo>
                  <a:pt x="5045" y="493"/>
                  <a:pt x="5101" y="505"/>
                  <a:pt x="5153" y="533"/>
                </a:cubicBezTo>
                <a:lnTo>
                  <a:pt x="9097" y="2607"/>
                </a:lnTo>
                <a:cubicBezTo>
                  <a:pt x="9267" y="2695"/>
                  <a:pt x="9332" y="2905"/>
                  <a:pt x="9243" y="3074"/>
                </a:cubicBezTo>
                <a:lnTo>
                  <a:pt x="8092" y="5243"/>
                </a:lnTo>
                <a:lnTo>
                  <a:pt x="7407" y="5243"/>
                </a:lnTo>
                <a:lnTo>
                  <a:pt x="8057" y="4023"/>
                </a:lnTo>
                <a:cubicBezTo>
                  <a:pt x="8124" y="3899"/>
                  <a:pt x="8075" y="3743"/>
                  <a:pt x="7951" y="3679"/>
                </a:cubicBezTo>
                <a:cubicBezTo>
                  <a:pt x="7606" y="3498"/>
                  <a:pt x="7473" y="3072"/>
                  <a:pt x="7655" y="2728"/>
                </a:cubicBezTo>
                <a:cubicBezTo>
                  <a:pt x="7721" y="2603"/>
                  <a:pt x="7673" y="2448"/>
                  <a:pt x="7548" y="2383"/>
                </a:cubicBezTo>
                <a:lnTo>
                  <a:pt x="6211" y="1680"/>
                </a:lnTo>
                <a:cubicBezTo>
                  <a:pt x="6173" y="1660"/>
                  <a:pt x="6132" y="1651"/>
                  <a:pt x="6092" y="1651"/>
                </a:cubicBezTo>
                <a:cubicBezTo>
                  <a:pt x="6001" y="1651"/>
                  <a:pt x="5913" y="1700"/>
                  <a:pt x="5867" y="1787"/>
                </a:cubicBezTo>
                <a:cubicBezTo>
                  <a:pt x="5739" y="2026"/>
                  <a:pt x="5494" y="2163"/>
                  <a:pt x="5240" y="2163"/>
                </a:cubicBezTo>
                <a:cubicBezTo>
                  <a:pt x="5129" y="2163"/>
                  <a:pt x="5017" y="2137"/>
                  <a:pt x="4913" y="2082"/>
                </a:cubicBezTo>
                <a:cubicBezTo>
                  <a:pt x="4875" y="2062"/>
                  <a:pt x="4834" y="2052"/>
                  <a:pt x="4794" y="2052"/>
                </a:cubicBezTo>
                <a:cubicBezTo>
                  <a:pt x="4703" y="2052"/>
                  <a:pt x="4614" y="2102"/>
                  <a:pt x="4568" y="2189"/>
                </a:cubicBezTo>
                <a:lnTo>
                  <a:pt x="2950" y="5270"/>
                </a:lnTo>
                <a:lnTo>
                  <a:pt x="2265" y="5270"/>
                </a:lnTo>
                <a:lnTo>
                  <a:pt x="4682" y="678"/>
                </a:lnTo>
                <a:cubicBezTo>
                  <a:pt x="4744" y="560"/>
                  <a:pt x="4865" y="493"/>
                  <a:pt x="4990" y="493"/>
                </a:cubicBezTo>
                <a:close/>
                <a:moveTo>
                  <a:pt x="10093" y="8379"/>
                </a:moveTo>
                <a:lnTo>
                  <a:pt x="10093" y="9933"/>
                </a:lnTo>
                <a:lnTo>
                  <a:pt x="8575" y="9933"/>
                </a:lnTo>
                <a:cubicBezTo>
                  <a:pt x="8151" y="9933"/>
                  <a:pt x="7791" y="9602"/>
                  <a:pt x="7779" y="9179"/>
                </a:cubicBezTo>
                <a:cubicBezTo>
                  <a:pt x="7767" y="8741"/>
                  <a:pt x="8118" y="8379"/>
                  <a:pt x="8556" y="8379"/>
                </a:cubicBezTo>
                <a:close/>
                <a:moveTo>
                  <a:pt x="9018" y="5779"/>
                </a:moveTo>
                <a:cubicBezTo>
                  <a:pt x="9316" y="5779"/>
                  <a:pt x="9558" y="6021"/>
                  <a:pt x="9558" y="6319"/>
                </a:cubicBezTo>
                <a:lnTo>
                  <a:pt x="9558" y="7869"/>
                </a:lnTo>
                <a:lnTo>
                  <a:pt x="8588" y="7869"/>
                </a:lnTo>
                <a:cubicBezTo>
                  <a:pt x="7883" y="7869"/>
                  <a:pt x="7291" y="8428"/>
                  <a:pt x="7278" y="9133"/>
                </a:cubicBezTo>
                <a:cubicBezTo>
                  <a:pt x="7266" y="9852"/>
                  <a:pt x="7845" y="10442"/>
                  <a:pt x="8565" y="10444"/>
                </a:cubicBezTo>
                <a:lnTo>
                  <a:pt x="9558" y="10444"/>
                </a:lnTo>
                <a:lnTo>
                  <a:pt x="9558" y="11994"/>
                </a:lnTo>
                <a:cubicBezTo>
                  <a:pt x="9558" y="12291"/>
                  <a:pt x="9316" y="12533"/>
                  <a:pt x="9018" y="12533"/>
                </a:cubicBezTo>
                <a:lnTo>
                  <a:pt x="1050" y="12533"/>
                </a:lnTo>
                <a:cubicBezTo>
                  <a:pt x="752" y="12533"/>
                  <a:pt x="511" y="12291"/>
                  <a:pt x="511" y="11994"/>
                </a:cubicBezTo>
                <a:lnTo>
                  <a:pt x="511" y="6319"/>
                </a:lnTo>
                <a:cubicBezTo>
                  <a:pt x="511" y="6021"/>
                  <a:pt x="752" y="5779"/>
                  <a:pt x="1050" y="5779"/>
                </a:cubicBezTo>
                <a:close/>
                <a:moveTo>
                  <a:pt x="4987" y="0"/>
                </a:moveTo>
                <a:cubicBezTo>
                  <a:pt x="4679" y="0"/>
                  <a:pt x="4382" y="166"/>
                  <a:pt x="4227" y="457"/>
                </a:cubicBezTo>
                <a:lnTo>
                  <a:pt x="1684" y="5269"/>
                </a:lnTo>
                <a:lnTo>
                  <a:pt x="1050" y="5269"/>
                </a:lnTo>
                <a:cubicBezTo>
                  <a:pt x="471" y="5269"/>
                  <a:pt x="1" y="5738"/>
                  <a:pt x="1" y="6318"/>
                </a:cubicBezTo>
                <a:lnTo>
                  <a:pt x="1" y="11993"/>
                </a:lnTo>
                <a:cubicBezTo>
                  <a:pt x="1" y="12572"/>
                  <a:pt x="471" y="13041"/>
                  <a:pt x="1050" y="13041"/>
                </a:cubicBezTo>
                <a:lnTo>
                  <a:pt x="9018" y="13041"/>
                </a:lnTo>
                <a:cubicBezTo>
                  <a:pt x="9598" y="13041"/>
                  <a:pt x="10068" y="12572"/>
                  <a:pt x="10068" y="11993"/>
                </a:cubicBezTo>
                <a:lnTo>
                  <a:pt x="10068" y="10444"/>
                </a:lnTo>
                <a:lnTo>
                  <a:pt x="10348" y="10444"/>
                </a:lnTo>
                <a:cubicBezTo>
                  <a:pt x="10489" y="10444"/>
                  <a:pt x="10604" y="10329"/>
                  <a:pt x="10604" y="10188"/>
                </a:cubicBezTo>
                <a:lnTo>
                  <a:pt x="10604" y="8124"/>
                </a:lnTo>
                <a:cubicBezTo>
                  <a:pt x="10605" y="7984"/>
                  <a:pt x="10493" y="7870"/>
                  <a:pt x="10353" y="7869"/>
                </a:cubicBezTo>
                <a:lnTo>
                  <a:pt x="10068" y="7869"/>
                </a:lnTo>
                <a:lnTo>
                  <a:pt x="10068" y="6319"/>
                </a:lnTo>
                <a:cubicBezTo>
                  <a:pt x="10068" y="5740"/>
                  <a:pt x="9598" y="5270"/>
                  <a:pt x="9018" y="5270"/>
                </a:cubicBezTo>
                <a:lnTo>
                  <a:pt x="8666" y="5270"/>
                </a:lnTo>
                <a:lnTo>
                  <a:pt x="9685" y="3342"/>
                </a:lnTo>
                <a:cubicBezTo>
                  <a:pt x="9787" y="3153"/>
                  <a:pt x="9816" y="2932"/>
                  <a:pt x="9766" y="2723"/>
                </a:cubicBezTo>
                <a:cubicBezTo>
                  <a:pt x="9708" y="2486"/>
                  <a:pt x="9550" y="2284"/>
                  <a:pt x="9333" y="2171"/>
                </a:cubicBezTo>
                <a:lnTo>
                  <a:pt x="5387" y="99"/>
                </a:lnTo>
                <a:cubicBezTo>
                  <a:pt x="5259" y="32"/>
                  <a:pt x="5122" y="0"/>
                  <a:pt x="4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11;p48">
            <a:extLst>
              <a:ext uri="{FF2B5EF4-FFF2-40B4-BE49-F238E27FC236}">
                <a16:creationId xmlns:a16="http://schemas.microsoft.com/office/drawing/2014/main" id="{50E090A5-4F2E-16FB-546C-57C506B1F5A1}"/>
              </a:ext>
            </a:extLst>
          </p:cNvPr>
          <p:cNvSpPr txBox="1">
            <a:spLocks/>
          </p:cNvSpPr>
          <p:nvPr/>
        </p:nvSpPr>
        <p:spPr>
          <a:xfrm>
            <a:off x="3628562" y="4712097"/>
            <a:ext cx="3139631" cy="377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err="1">
                <a:solidFill>
                  <a:schemeClr val="accent1">
                    <a:lumMod val="75000"/>
                  </a:schemeClr>
                </a:solidFill>
                <a:latin typeface="Merriweather" pitchFamily="2" charset="77"/>
              </a:rPr>
              <a:t>Bộ</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dữ</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liệu</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về</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khách</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sạn</a:t>
            </a:r>
            <a:endParaRPr lang="en-US" sz="1800" b="1" dirty="0">
              <a:solidFill>
                <a:schemeClr val="accent1">
                  <a:lumMod val="75000"/>
                </a:schemeClr>
              </a:solidFill>
              <a:latin typeface="Merriweather" pitchFamily="2" charset="77"/>
            </a:endParaRPr>
          </a:p>
        </p:txBody>
      </p:sp>
      <p:graphicFrame>
        <p:nvGraphicFramePr>
          <p:cNvPr id="13" name="Table 13">
            <a:extLst>
              <a:ext uri="{FF2B5EF4-FFF2-40B4-BE49-F238E27FC236}">
                <a16:creationId xmlns:a16="http://schemas.microsoft.com/office/drawing/2014/main" id="{B50A6ACA-1F32-E8DE-C242-F04D82835EFA}"/>
              </a:ext>
            </a:extLst>
          </p:cNvPr>
          <p:cNvGraphicFramePr>
            <a:graphicFrameLocks noGrp="1"/>
          </p:cNvGraphicFramePr>
          <p:nvPr>
            <p:extLst>
              <p:ext uri="{D42A27DB-BD31-4B8C-83A1-F6EECF244321}">
                <p14:modId xmlns:p14="http://schemas.microsoft.com/office/powerpoint/2010/main" val="1553469095"/>
              </p:ext>
            </p:extLst>
          </p:nvPr>
        </p:nvGraphicFramePr>
        <p:xfrm>
          <a:off x="106132" y="693962"/>
          <a:ext cx="4245432" cy="3672840"/>
        </p:xfrm>
        <a:graphic>
          <a:graphicData uri="http://schemas.openxmlformats.org/drawingml/2006/table">
            <a:tbl>
              <a:tblPr firstRow="1" bandRow="1">
                <a:tableStyleId>{775DCB02-9BB8-47FD-8907-85C794F793BA}</a:tableStyleId>
              </a:tblPr>
              <a:tblGrid>
                <a:gridCol w="498024">
                  <a:extLst>
                    <a:ext uri="{9D8B030D-6E8A-4147-A177-3AD203B41FA5}">
                      <a16:colId xmlns:a16="http://schemas.microsoft.com/office/drawing/2014/main" val="759527777"/>
                    </a:ext>
                  </a:extLst>
                </a:gridCol>
                <a:gridCol w="1616529">
                  <a:extLst>
                    <a:ext uri="{9D8B030D-6E8A-4147-A177-3AD203B41FA5}">
                      <a16:colId xmlns:a16="http://schemas.microsoft.com/office/drawing/2014/main" val="1375152218"/>
                    </a:ext>
                  </a:extLst>
                </a:gridCol>
                <a:gridCol w="1036864">
                  <a:extLst>
                    <a:ext uri="{9D8B030D-6E8A-4147-A177-3AD203B41FA5}">
                      <a16:colId xmlns:a16="http://schemas.microsoft.com/office/drawing/2014/main" val="3314138859"/>
                    </a:ext>
                  </a:extLst>
                </a:gridCol>
                <a:gridCol w="1094015">
                  <a:extLst>
                    <a:ext uri="{9D8B030D-6E8A-4147-A177-3AD203B41FA5}">
                      <a16:colId xmlns:a16="http://schemas.microsoft.com/office/drawing/2014/main" val="1927480888"/>
                    </a:ext>
                  </a:extLst>
                </a:gridCol>
              </a:tblGrid>
              <a:tr h="224084">
                <a:tc>
                  <a:txBody>
                    <a:bodyPr/>
                    <a:lstStyle/>
                    <a:p>
                      <a:pPr algn="ctr"/>
                      <a:r>
                        <a:rPr lang="en-VN" sz="1100" dirty="0"/>
                        <a:t>STT</a:t>
                      </a:r>
                    </a:p>
                  </a:txBody>
                  <a:tcPr/>
                </a:tc>
                <a:tc>
                  <a:txBody>
                    <a:bodyPr/>
                    <a:lstStyle/>
                    <a:p>
                      <a:pPr algn="ctr"/>
                      <a:r>
                        <a:rPr lang="en-VN" sz="1100" dirty="0"/>
                        <a:t>Tên thuộc tính</a:t>
                      </a:r>
                    </a:p>
                  </a:txBody>
                  <a:tcPr/>
                </a:tc>
                <a:tc>
                  <a:txBody>
                    <a:bodyPr/>
                    <a:lstStyle/>
                    <a:p>
                      <a:pPr algn="ctr"/>
                      <a:r>
                        <a:rPr lang="en-VN" sz="1100" dirty="0"/>
                        <a:t>Thông tin</a:t>
                      </a:r>
                    </a:p>
                  </a:txBody>
                  <a:tcPr/>
                </a:tc>
                <a:tc>
                  <a:txBody>
                    <a:bodyPr/>
                    <a:lstStyle/>
                    <a:p>
                      <a:pPr algn="ctr"/>
                      <a:r>
                        <a:rPr lang="en-VN" sz="1100" dirty="0"/>
                        <a:t>Kiểu dữ liệu</a:t>
                      </a:r>
                    </a:p>
                  </a:txBody>
                  <a:tcPr/>
                </a:tc>
                <a:extLst>
                  <a:ext uri="{0D108BD9-81ED-4DB2-BD59-A6C34878D82A}">
                    <a16:rowId xmlns:a16="http://schemas.microsoft.com/office/drawing/2014/main" val="2401596290"/>
                  </a:ext>
                </a:extLst>
              </a:tr>
              <a:tr h="224084">
                <a:tc>
                  <a:txBody>
                    <a:bodyPr/>
                    <a:lstStyle/>
                    <a:p>
                      <a:pPr algn="ctr" fontAlgn="base"/>
                      <a:r>
                        <a:rPr lang="en-VN" sz="1000" b="1" dirty="0">
                          <a:effectLst/>
                          <a:latin typeface="Barlow" pitchFamily="2" charset="77"/>
                        </a:rPr>
                        <a:t>0</a:t>
                      </a:r>
                    </a:p>
                  </a:txBody>
                  <a:tcPr anchor="ctr"/>
                </a:tc>
                <a:tc>
                  <a:txBody>
                    <a:bodyPr/>
                    <a:lstStyle/>
                    <a:p>
                      <a:pPr algn="l" fontAlgn="base"/>
                      <a:r>
                        <a:rPr lang="en-US" sz="1000" b="1" dirty="0">
                          <a:effectLst/>
                          <a:latin typeface="Barlow" pitchFamily="2" charset="77"/>
                        </a:rPr>
                        <a:t>Hotel Name</a:t>
                      </a:r>
                    </a:p>
                  </a:txBody>
                  <a:tcPr anchor="ctr"/>
                </a:tc>
                <a:tc>
                  <a:txBody>
                    <a:bodyPr/>
                    <a:lstStyle/>
                    <a:p>
                      <a:pPr algn="ctr" fontAlgn="base"/>
                      <a:r>
                        <a:rPr lang="en-VN" sz="1000" b="1" dirty="0">
                          <a:effectLst/>
                          <a:latin typeface="Barlow" pitchFamily="2" charset="77"/>
                        </a:rPr>
                        <a:t>8475</a:t>
                      </a:r>
                    </a:p>
                  </a:txBody>
                  <a:tcPr anchor="ctr"/>
                </a:tc>
                <a:tc>
                  <a:txBody>
                    <a:bodyPr/>
                    <a:lstStyle/>
                    <a:p>
                      <a:pPr algn="ctr" fontAlgn="base"/>
                      <a:r>
                        <a:rPr lang="en-US" sz="1000" b="1" dirty="0">
                          <a:effectLst/>
                          <a:latin typeface="Barlow" pitchFamily="2" charset="77"/>
                        </a:rPr>
                        <a:t>object</a:t>
                      </a:r>
                    </a:p>
                  </a:txBody>
                  <a:tcPr anchor="ctr"/>
                </a:tc>
                <a:extLst>
                  <a:ext uri="{0D108BD9-81ED-4DB2-BD59-A6C34878D82A}">
                    <a16:rowId xmlns:a16="http://schemas.microsoft.com/office/drawing/2014/main" val="2376779193"/>
                  </a:ext>
                </a:extLst>
              </a:tr>
              <a:tr h="224084">
                <a:tc>
                  <a:txBody>
                    <a:bodyPr/>
                    <a:lstStyle/>
                    <a:p>
                      <a:pPr algn="ctr" fontAlgn="base"/>
                      <a:r>
                        <a:rPr lang="en-VN" sz="1000">
                          <a:effectLst/>
                          <a:latin typeface="Barlow" pitchFamily="2" charset="77"/>
                        </a:rPr>
                        <a:t>1</a:t>
                      </a:r>
                    </a:p>
                  </a:txBody>
                  <a:tcPr anchor="ctr"/>
                </a:tc>
                <a:tc>
                  <a:txBody>
                    <a:bodyPr/>
                    <a:lstStyle/>
                    <a:p>
                      <a:pPr algn="l" fontAlgn="base"/>
                      <a:r>
                        <a:rPr lang="en-US" sz="1000" dirty="0">
                          <a:effectLst/>
                          <a:latin typeface="Barlow" pitchFamily="2" charset="77"/>
                        </a:rPr>
                        <a:t>Image</a:t>
                      </a:r>
                    </a:p>
                  </a:txBody>
                  <a:tcPr anchor="ctr"/>
                </a:tc>
                <a:tc>
                  <a:txBody>
                    <a:bodyPr/>
                    <a:lstStyle/>
                    <a:p>
                      <a:pPr algn="ctr" fontAlgn="base"/>
                      <a:r>
                        <a:rPr lang="en-VN" sz="1000" dirty="0">
                          <a:effectLst/>
                          <a:latin typeface="Barlow" pitchFamily="2" charset="77"/>
                        </a:rPr>
                        <a:t>8475 non-null</a:t>
                      </a:r>
                    </a:p>
                  </a:txBody>
                  <a:tcPr anchor="ctr"/>
                </a:tc>
                <a:tc>
                  <a:txBody>
                    <a:bodyPr/>
                    <a:lstStyle/>
                    <a:p>
                      <a:pPr algn="ctr" fontAlgn="base"/>
                      <a:r>
                        <a:rPr lang="en-US" sz="1000">
                          <a:effectLst/>
                          <a:latin typeface="Barlow" pitchFamily="2" charset="77"/>
                        </a:rPr>
                        <a:t>object</a:t>
                      </a:r>
                    </a:p>
                  </a:txBody>
                  <a:tcPr anchor="ctr"/>
                </a:tc>
                <a:extLst>
                  <a:ext uri="{0D108BD9-81ED-4DB2-BD59-A6C34878D82A}">
                    <a16:rowId xmlns:a16="http://schemas.microsoft.com/office/drawing/2014/main" val="1643121111"/>
                  </a:ext>
                </a:extLst>
              </a:tr>
              <a:tr h="224084">
                <a:tc>
                  <a:txBody>
                    <a:bodyPr/>
                    <a:lstStyle/>
                    <a:p>
                      <a:pPr algn="ctr" fontAlgn="base"/>
                      <a:r>
                        <a:rPr lang="en-VN" sz="1000">
                          <a:effectLst/>
                          <a:latin typeface="Barlow" pitchFamily="2" charset="77"/>
                        </a:rPr>
                        <a:t>2</a:t>
                      </a:r>
                    </a:p>
                  </a:txBody>
                  <a:tcPr anchor="ctr"/>
                </a:tc>
                <a:tc>
                  <a:txBody>
                    <a:bodyPr/>
                    <a:lstStyle/>
                    <a:p>
                      <a:pPr algn="l" fontAlgn="base"/>
                      <a:r>
                        <a:rPr lang="en-US" sz="1000">
                          <a:effectLst/>
                          <a:latin typeface="Barlow" pitchFamily="2" charset="77"/>
                        </a:rPr>
                        <a:t>URL Hotel</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nchor="ctr"/>
                </a:tc>
                <a:tc>
                  <a:txBody>
                    <a:bodyPr/>
                    <a:lstStyle/>
                    <a:p>
                      <a:pPr algn="ctr" fontAlgn="base"/>
                      <a:r>
                        <a:rPr lang="en-US" sz="1000">
                          <a:effectLst/>
                          <a:latin typeface="Barlow" pitchFamily="2" charset="77"/>
                        </a:rPr>
                        <a:t>object</a:t>
                      </a:r>
                    </a:p>
                  </a:txBody>
                  <a:tcPr anchor="ctr"/>
                </a:tc>
                <a:extLst>
                  <a:ext uri="{0D108BD9-81ED-4DB2-BD59-A6C34878D82A}">
                    <a16:rowId xmlns:a16="http://schemas.microsoft.com/office/drawing/2014/main" val="3293163532"/>
                  </a:ext>
                </a:extLst>
              </a:tr>
              <a:tr h="224084">
                <a:tc>
                  <a:txBody>
                    <a:bodyPr/>
                    <a:lstStyle/>
                    <a:p>
                      <a:pPr algn="ctr" fontAlgn="base"/>
                      <a:r>
                        <a:rPr lang="en-VN" sz="1000">
                          <a:effectLst/>
                          <a:latin typeface="Barlow" pitchFamily="2" charset="77"/>
                        </a:rPr>
                        <a:t>3</a:t>
                      </a:r>
                    </a:p>
                  </a:txBody>
                  <a:tcPr anchor="ctr"/>
                </a:tc>
                <a:tc>
                  <a:txBody>
                    <a:bodyPr/>
                    <a:lstStyle/>
                    <a:p>
                      <a:pPr algn="l" fontAlgn="base"/>
                      <a:r>
                        <a:rPr lang="en-US" sz="1000" dirty="0">
                          <a:effectLst/>
                          <a:latin typeface="Barlow" pitchFamily="2" charset="77"/>
                        </a:rPr>
                        <a:t>Hotel Location</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nchor="ctr"/>
                </a:tc>
                <a:tc>
                  <a:txBody>
                    <a:bodyPr/>
                    <a:lstStyle/>
                    <a:p>
                      <a:pPr algn="ctr" fontAlgn="base"/>
                      <a:r>
                        <a:rPr lang="en-US" sz="1000">
                          <a:effectLst/>
                          <a:latin typeface="Barlow" pitchFamily="2" charset="77"/>
                        </a:rPr>
                        <a:t>object</a:t>
                      </a:r>
                    </a:p>
                  </a:txBody>
                  <a:tcPr anchor="ctr"/>
                </a:tc>
                <a:extLst>
                  <a:ext uri="{0D108BD9-81ED-4DB2-BD59-A6C34878D82A}">
                    <a16:rowId xmlns:a16="http://schemas.microsoft.com/office/drawing/2014/main" val="3113943476"/>
                  </a:ext>
                </a:extLst>
              </a:tr>
              <a:tr h="224084">
                <a:tc>
                  <a:txBody>
                    <a:bodyPr/>
                    <a:lstStyle/>
                    <a:p>
                      <a:pPr algn="ctr" fontAlgn="base"/>
                      <a:r>
                        <a:rPr lang="en-VN" sz="1000">
                          <a:effectLst/>
                          <a:latin typeface="Barlow" pitchFamily="2" charset="77"/>
                        </a:rPr>
                        <a:t>4</a:t>
                      </a:r>
                    </a:p>
                  </a:txBody>
                  <a:tcPr anchor="ctr"/>
                </a:tc>
                <a:tc>
                  <a:txBody>
                    <a:bodyPr/>
                    <a:lstStyle/>
                    <a:p>
                      <a:pPr algn="l" fontAlgn="base"/>
                      <a:r>
                        <a:rPr lang="en-US" sz="1000" dirty="0">
                          <a:effectLst/>
                          <a:latin typeface="Barlow" pitchFamily="2" charset="77"/>
                        </a:rPr>
                        <a:t>Show on map</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nchor="ctr"/>
                </a:tc>
                <a:tc>
                  <a:txBody>
                    <a:bodyPr/>
                    <a:lstStyle/>
                    <a:p>
                      <a:pPr algn="ctr" fontAlgn="base"/>
                      <a:r>
                        <a:rPr lang="en-US" sz="1000">
                          <a:effectLst/>
                          <a:latin typeface="Barlow" pitchFamily="2" charset="77"/>
                        </a:rPr>
                        <a:t>int64</a:t>
                      </a:r>
                    </a:p>
                  </a:txBody>
                  <a:tcPr anchor="ctr"/>
                </a:tc>
                <a:extLst>
                  <a:ext uri="{0D108BD9-81ED-4DB2-BD59-A6C34878D82A}">
                    <a16:rowId xmlns:a16="http://schemas.microsoft.com/office/drawing/2014/main" val="3359791210"/>
                  </a:ext>
                </a:extLst>
              </a:tr>
              <a:tr h="224084">
                <a:tc>
                  <a:txBody>
                    <a:bodyPr/>
                    <a:lstStyle/>
                    <a:p>
                      <a:pPr algn="ctr" fontAlgn="base"/>
                      <a:r>
                        <a:rPr lang="en-VN" sz="1000">
                          <a:effectLst/>
                          <a:latin typeface="Barlow" pitchFamily="2" charset="77"/>
                        </a:rPr>
                        <a:t>5</a:t>
                      </a:r>
                    </a:p>
                  </a:txBody>
                  <a:tcPr anchor="ctr"/>
                </a:tc>
                <a:tc>
                  <a:txBody>
                    <a:bodyPr/>
                    <a:lstStyle/>
                    <a:p>
                      <a:pPr algn="l" fontAlgn="base"/>
                      <a:r>
                        <a:rPr lang="en-US" sz="1000">
                          <a:effectLst/>
                          <a:latin typeface="Barlow" pitchFamily="2" charset="77"/>
                        </a:rPr>
                        <a:t>Distance from centre (km)</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nchor="ctr"/>
                </a:tc>
                <a:tc>
                  <a:txBody>
                    <a:bodyPr/>
                    <a:lstStyle/>
                    <a:p>
                      <a:pPr algn="ctr" fontAlgn="base"/>
                      <a:r>
                        <a:rPr lang="en-US" sz="1000">
                          <a:effectLst/>
                          <a:latin typeface="Barlow" pitchFamily="2" charset="77"/>
                        </a:rPr>
                        <a:t>float64</a:t>
                      </a:r>
                    </a:p>
                  </a:txBody>
                  <a:tcPr anchor="ctr"/>
                </a:tc>
                <a:extLst>
                  <a:ext uri="{0D108BD9-81ED-4DB2-BD59-A6C34878D82A}">
                    <a16:rowId xmlns:a16="http://schemas.microsoft.com/office/drawing/2014/main" val="1727586390"/>
                  </a:ext>
                </a:extLst>
              </a:tr>
              <a:tr h="224084">
                <a:tc>
                  <a:txBody>
                    <a:bodyPr/>
                    <a:lstStyle/>
                    <a:p>
                      <a:pPr algn="ctr" fontAlgn="base"/>
                      <a:r>
                        <a:rPr lang="en-VN" sz="1000">
                          <a:effectLst/>
                          <a:latin typeface="Barlow" pitchFamily="2" charset="77"/>
                        </a:rPr>
                        <a:t>6</a:t>
                      </a:r>
                    </a:p>
                  </a:txBody>
                  <a:tcPr anchor="ctr"/>
                </a:tc>
                <a:tc>
                  <a:txBody>
                    <a:bodyPr/>
                    <a:lstStyle/>
                    <a:p>
                      <a:pPr algn="l" fontAlgn="base"/>
                      <a:r>
                        <a:rPr lang="en-US" sz="1000" dirty="0">
                          <a:effectLst/>
                          <a:latin typeface="Barlow" pitchFamily="2" charset="77"/>
                        </a:rPr>
                        <a:t>Travel Sustainable Level</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nchor="ctr"/>
                </a:tc>
                <a:tc>
                  <a:txBody>
                    <a:bodyPr/>
                    <a:lstStyle/>
                    <a:p>
                      <a:pPr algn="ctr" fontAlgn="base"/>
                      <a:r>
                        <a:rPr lang="en-US" sz="1000" dirty="0">
                          <a:effectLst/>
                          <a:latin typeface="Barlow" pitchFamily="2" charset="77"/>
                        </a:rPr>
                        <a:t>int64</a:t>
                      </a:r>
                    </a:p>
                  </a:txBody>
                  <a:tcPr anchor="ctr"/>
                </a:tc>
                <a:extLst>
                  <a:ext uri="{0D108BD9-81ED-4DB2-BD59-A6C34878D82A}">
                    <a16:rowId xmlns:a16="http://schemas.microsoft.com/office/drawing/2014/main" val="1890358561"/>
                  </a:ext>
                </a:extLst>
              </a:tr>
              <a:tr h="224084">
                <a:tc>
                  <a:txBody>
                    <a:bodyPr/>
                    <a:lstStyle/>
                    <a:p>
                      <a:pPr algn="ctr" fontAlgn="base"/>
                      <a:r>
                        <a:rPr lang="en-VN" sz="1000" b="1" dirty="0">
                          <a:effectLst/>
                          <a:latin typeface="Barlow" pitchFamily="2" charset="77"/>
                        </a:rPr>
                        <a:t>7</a:t>
                      </a:r>
                    </a:p>
                  </a:txBody>
                  <a:tcPr anchor="ctr"/>
                </a:tc>
                <a:tc>
                  <a:txBody>
                    <a:bodyPr/>
                    <a:lstStyle/>
                    <a:p>
                      <a:pPr algn="l" fontAlgn="base"/>
                      <a:r>
                        <a:rPr lang="en-US" sz="1000" b="1" dirty="0">
                          <a:effectLst/>
                          <a:latin typeface="Barlow" pitchFamily="2" charset="77"/>
                        </a:rPr>
                        <a:t>Ratings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Barlow" pitchFamily="2" charset="77"/>
                          <a:ea typeface="+mn-ea"/>
                          <a:cs typeface="+mn-cs"/>
                          <a:sym typeface="Arial"/>
                        </a:rPr>
                        <a:t>8475 non-null</a:t>
                      </a:r>
                    </a:p>
                  </a:txBody>
                  <a:tcPr anchor="ctr"/>
                </a:tc>
                <a:tc>
                  <a:txBody>
                    <a:bodyPr/>
                    <a:lstStyle/>
                    <a:p>
                      <a:pPr algn="ctr" fontAlgn="base"/>
                      <a:r>
                        <a:rPr lang="en-US" sz="1000" b="1" dirty="0">
                          <a:effectLst/>
                          <a:latin typeface="Barlow" pitchFamily="2" charset="77"/>
                        </a:rPr>
                        <a:t>float64</a:t>
                      </a:r>
                    </a:p>
                  </a:txBody>
                  <a:tcPr anchor="ctr"/>
                </a:tc>
                <a:extLst>
                  <a:ext uri="{0D108BD9-81ED-4DB2-BD59-A6C34878D82A}">
                    <a16:rowId xmlns:a16="http://schemas.microsoft.com/office/drawing/2014/main" val="4214708732"/>
                  </a:ext>
                </a:extLst>
              </a:tr>
              <a:tr h="224084">
                <a:tc>
                  <a:txBody>
                    <a:bodyPr/>
                    <a:lstStyle/>
                    <a:p>
                      <a:pPr algn="ctr" fontAlgn="base"/>
                      <a:r>
                        <a:rPr lang="en-VN" sz="1000" dirty="0">
                          <a:effectLst/>
                          <a:latin typeface="Barlow" pitchFamily="2" charset="77"/>
                        </a:rPr>
                        <a:t>8</a:t>
                      </a:r>
                    </a:p>
                  </a:txBody>
                  <a:tcPr anchor="ctr"/>
                </a:tc>
                <a:tc>
                  <a:txBody>
                    <a:bodyPr/>
                    <a:lstStyle/>
                    <a:p>
                      <a:pPr algn="l" fontAlgn="base"/>
                      <a:r>
                        <a:rPr lang="en-US" sz="1000" dirty="0">
                          <a:effectLst/>
                          <a:latin typeface="Barlow" pitchFamily="2" charset="77"/>
                        </a:rPr>
                        <a:t>Count Reviews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rPr>
                        <a:t>8475 non-null</a:t>
                      </a:r>
                    </a:p>
                  </a:txBody>
                  <a:tcPr anchor="ctr"/>
                </a:tc>
                <a:tc>
                  <a:txBody>
                    <a:bodyPr/>
                    <a:lstStyle/>
                    <a:p>
                      <a:pPr algn="ctr" fontAlgn="base"/>
                      <a:r>
                        <a:rPr lang="en-US" sz="1000">
                          <a:effectLst/>
                          <a:latin typeface="Barlow" pitchFamily="2" charset="77"/>
                        </a:rPr>
                        <a:t>int64</a:t>
                      </a:r>
                    </a:p>
                  </a:txBody>
                  <a:tcPr anchor="ctr"/>
                </a:tc>
                <a:extLst>
                  <a:ext uri="{0D108BD9-81ED-4DB2-BD59-A6C34878D82A}">
                    <a16:rowId xmlns:a16="http://schemas.microsoft.com/office/drawing/2014/main" val="2695866458"/>
                  </a:ext>
                </a:extLst>
              </a:tr>
              <a:tr h="224084">
                <a:tc>
                  <a:txBody>
                    <a:bodyPr/>
                    <a:lstStyle/>
                    <a:p>
                      <a:pPr algn="ctr" fontAlgn="base"/>
                      <a:r>
                        <a:rPr lang="en-VN" sz="1000" b="1" dirty="0">
                          <a:effectLst/>
                          <a:latin typeface="Barlow" pitchFamily="2" charset="77"/>
                        </a:rPr>
                        <a:t>9</a:t>
                      </a:r>
                    </a:p>
                  </a:txBody>
                  <a:tcPr anchor="ctr"/>
                </a:tc>
                <a:tc>
                  <a:txBody>
                    <a:bodyPr/>
                    <a:lstStyle/>
                    <a:p>
                      <a:pPr algn="l" fontAlgn="base"/>
                      <a:r>
                        <a:rPr lang="en-US" sz="1000" b="1" dirty="0">
                          <a:effectLst/>
                          <a:latin typeface="Barlow" pitchFamily="2" charset="77"/>
                        </a:rPr>
                        <a:t>Address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Barlow" pitchFamily="2" charset="77"/>
                          <a:ea typeface="+mn-ea"/>
                          <a:cs typeface="+mn-cs"/>
                          <a:sym typeface="Arial"/>
                        </a:rPr>
                        <a:t>8475 non-null</a:t>
                      </a:r>
                    </a:p>
                  </a:txBody>
                  <a:tcPr anchor="ctr"/>
                </a:tc>
                <a:tc>
                  <a:txBody>
                    <a:bodyPr/>
                    <a:lstStyle/>
                    <a:p>
                      <a:pPr algn="ctr" fontAlgn="base"/>
                      <a:r>
                        <a:rPr lang="en-US" sz="1000" b="1" dirty="0">
                          <a:effectLst/>
                          <a:latin typeface="Barlow" pitchFamily="2" charset="77"/>
                        </a:rPr>
                        <a:t>object</a:t>
                      </a:r>
                    </a:p>
                  </a:txBody>
                  <a:tcPr anchor="ctr"/>
                </a:tc>
                <a:extLst>
                  <a:ext uri="{0D108BD9-81ED-4DB2-BD59-A6C34878D82A}">
                    <a16:rowId xmlns:a16="http://schemas.microsoft.com/office/drawing/2014/main" val="3110105989"/>
                  </a:ext>
                </a:extLst>
              </a:tr>
              <a:tr h="224084">
                <a:tc>
                  <a:txBody>
                    <a:bodyPr/>
                    <a:lstStyle/>
                    <a:p>
                      <a:pPr algn="ctr" fontAlgn="base"/>
                      <a:r>
                        <a:rPr lang="en-VN" sz="1000" b="1" dirty="0">
                          <a:effectLst/>
                          <a:latin typeface="Barlow" pitchFamily="2" charset="77"/>
                        </a:rPr>
                        <a:t>10</a:t>
                      </a:r>
                    </a:p>
                  </a:txBody>
                  <a:tcPr anchor="ctr"/>
                </a:tc>
                <a:tc>
                  <a:txBody>
                    <a:bodyPr/>
                    <a:lstStyle/>
                    <a:p>
                      <a:pPr algn="l" fontAlgn="base"/>
                      <a:r>
                        <a:rPr lang="en-US" sz="1000" b="1" dirty="0">
                          <a:effectLst/>
                          <a:latin typeface="Barlow" pitchFamily="2" charset="77"/>
                        </a:rPr>
                        <a:t>Details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Barlow" pitchFamily="2" charset="77"/>
                          <a:ea typeface="+mn-ea"/>
                          <a:cs typeface="+mn-cs"/>
                          <a:sym typeface="Arial"/>
                        </a:rPr>
                        <a:t>8475 non-null</a:t>
                      </a:r>
                    </a:p>
                  </a:txBody>
                  <a:tcPr anchor="ctr"/>
                </a:tc>
                <a:tc>
                  <a:txBody>
                    <a:bodyPr/>
                    <a:lstStyle/>
                    <a:p>
                      <a:pPr algn="ctr" fontAlgn="base"/>
                      <a:r>
                        <a:rPr lang="en-US" sz="1000" b="1" dirty="0">
                          <a:effectLst/>
                          <a:latin typeface="Barlow" pitchFamily="2" charset="77"/>
                        </a:rPr>
                        <a:t>object</a:t>
                      </a:r>
                    </a:p>
                  </a:txBody>
                  <a:tcPr anchor="ctr"/>
                </a:tc>
                <a:extLst>
                  <a:ext uri="{0D108BD9-81ED-4DB2-BD59-A6C34878D82A}">
                    <a16:rowId xmlns:a16="http://schemas.microsoft.com/office/drawing/2014/main" val="3063352072"/>
                  </a:ext>
                </a:extLst>
              </a:tr>
              <a:tr h="224084">
                <a:tc>
                  <a:txBody>
                    <a:bodyPr/>
                    <a:lstStyle/>
                    <a:p>
                      <a:pPr algn="ctr" fontAlgn="base"/>
                      <a:r>
                        <a:rPr lang="en-VN" sz="1000" dirty="0">
                          <a:effectLst/>
                          <a:latin typeface="Barlow" pitchFamily="2" charset="77"/>
                        </a:rPr>
                        <a:t>11</a:t>
                      </a:r>
                    </a:p>
                  </a:txBody>
                  <a:tcPr anchor="ctr"/>
                </a:tc>
                <a:tc>
                  <a:txBody>
                    <a:bodyPr/>
                    <a:lstStyle/>
                    <a:p>
                      <a:pPr algn="l" fontAlgn="base"/>
                      <a:r>
                        <a:rPr lang="en-US" sz="1000" dirty="0">
                          <a:effectLst/>
                          <a:latin typeface="Barlow" pitchFamily="2" charset="77"/>
                        </a:rPr>
                        <a:t>Services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rPr>
                        <a:t>8475 non-null</a:t>
                      </a:r>
                    </a:p>
                  </a:txBody>
                  <a:tcPr anchor="ctr"/>
                </a:tc>
                <a:tc>
                  <a:txBody>
                    <a:bodyPr/>
                    <a:lstStyle/>
                    <a:p>
                      <a:pPr algn="ctr" fontAlgn="base"/>
                      <a:r>
                        <a:rPr lang="en-US" sz="1000">
                          <a:effectLst/>
                          <a:latin typeface="Barlow" pitchFamily="2" charset="77"/>
                        </a:rPr>
                        <a:t>object</a:t>
                      </a:r>
                    </a:p>
                  </a:txBody>
                  <a:tcPr anchor="ctr"/>
                </a:tc>
                <a:extLst>
                  <a:ext uri="{0D108BD9-81ED-4DB2-BD59-A6C34878D82A}">
                    <a16:rowId xmlns:a16="http://schemas.microsoft.com/office/drawing/2014/main" val="3516437261"/>
                  </a:ext>
                </a:extLst>
              </a:tr>
              <a:tr h="224084">
                <a:tc>
                  <a:txBody>
                    <a:bodyPr/>
                    <a:lstStyle/>
                    <a:p>
                      <a:pPr algn="ctr"/>
                      <a:r>
                        <a:rPr lang="en-VN" sz="1000" dirty="0">
                          <a:latin typeface="Barlow" pitchFamily="2" charset="77"/>
                        </a:rPr>
                        <a:t>…</a:t>
                      </a:r>
                    </a:p>
                  </a:txBody>
                  <a:tcPr/>
                </a:tc>
                <a:tc>
                  <a:txBody>
                    <a:bodyPr/>
                    <a:lstStyle/>
                    <a:p>
                      <a:pPr algn="ctr"/>
                      <a:r>
                        <a:rPr lang="en-VN" sz="1000" dirty="0">
                          <a:latin typeface="Barlow" pitchFamily="2" charset="77"/>
                        </a:rPr>
                        <a:t>…</a:t>
                      </a:r>
                    </a:p>
                  </a:txBody>
                  <a:tcPr/>
                </a:tc>
                <a:tc>
                  <a:txBody>
                    <a:bodyPr/>
                    <a:lstStyle/>
                    <a:p>
                      <a:pPr algn="ctr"/>
                      <a:r>
                        <a:rPr lang="en-VN" sz="1000" dirty="0">
                          <a:latin typeface="Barlow" pitchFamily="2" charset="77"/>
                        </a:rPr>
                        <a:t>…</a:t>
                      </a:r>
                    </a:p>
                  </a:txBody>
                  <a:tcPr/>
                </a:tc>
                <a:tc>
                  <a:txBody>
                    <a:bodyPr/>
                    <a:lstStyle/>
                    <a:p>
                      <a:pPr algn="ctr"/>
                      <a:r>
                        <a:rPr lang="en-VN" sz="1000" dirty="0">
                          <a:latin typeface="Barlow" pitchFamily="2" charset="77"/>
                        </a:rPr>
                        <a:t>…</a:t>
                      </a:r>
                    </a:p>
                  </a:txBody>
                  <a:tcPr/>
                </a:tc>
                <a:extLst>
                  <a:ext uri="{0D108BD9-81ED-4DB2-BD59-A6C34878D82A}">
                    <a16:rowId xmlns:a16="http://schemas.microsoft.com/office/drawing/2014/main" val="1029300053"/>
                  </a:ext>
                </a:extLst>
              </a:tr>
              <a:tr h="224084">
                <a:tc>
                  <a:txBody>
                    <a:bodyPr/>
                    <a:lstStyle/>
                    <a:p>
                      <a:pPr algn="ctr" fontAlgn="base"/>
                      <a:r>
                        <a:rPr lang="en-VN" sz="1000">
                          <a:effectLst/>
                          <a:latin typeface="Barlow" pitchFamily="2" charset="77"/>
                        </a:rPr>
                        <a:t>22</a:t>
                      </a:r>
                    </a:p>
                  </a:txBody>
                  <a:tcPr anchor="ctr"/>
                </a:tc>
                <a:tc>
                  <a:txBody>
                    <a:bodyPr/>
                    <a:lstStyle/>
                    <a:p>
                      <a:pPr algn="l" fontAlgn="base"/>
                      <a:r>
                        <a:rPr lang="en-US" sz="1000" dirty="0">
                          <a:effectLst/>
                          <a:latin typeface="Barlow" pitchFamily="2" charset="77"/>
                        </a:rPr>
                        <a:t>Facilities</a:t>
                      </a:r>
                    </a:p>
                  </a:txBody>
                  <a:tcPr anchor="ctr"/>
                </a:tc>
                <a:tc>
                  <a:txBody>
                    <a:bodyPr/>
                    <a:lstStyle/>
                    <a:p>
                      <a:pPr algn="ctr" fontAlgn="base"/>
                      <a:r>
                        <a:rPr lang="en-VN" sz="1000" dirty="0">
                          <a:effectLst/>
                          <a:latin typeface="Barlow" pitchFamily="2" charset="77"/>
                        </a:rPr>
                        <a:t>8475</a:t>
                      </a:r>
                    </a:p>
                  </a:txBody>
                  <a:tcPr anchor="ctr"/>
                </a:tc>
                <a:tc>
                  <a:txBody>
                    <a:bodyPr/>
                    <a:lstStyle/>
                    <a:p>
                      <a:pPr algn="ctr" fontAlgn="base"/>
                      <a:r>
                        <a:rPr lang="en-US" sz="1000" dirty="0">
                          <a:effectLst/>
                          <a:latin typeface="Barlow" pitchFamily="2" charset="77"/>
                        </a:rPr>
                        <a:t>float64</a:t>
                      </a:r>
                    </a:p>
                  </a:txBody>
                  <a:tcPr anchor="ctr"/>
                </a:tc>
                <a:extLst>
                  <a:ext uri="{0D108BD9-81ED-4DB2-BD59-A6C34878D82A}">
                    <a16:rowId xmlns:a16="http://schemas.microsoft.com/office/drawing/2014/main" val="1612837722"/>
                  </a:ext>
                </a:extLst>
              </a:tr>
            </a:tbl>
          </a:graphicData>
        </a:graphic>
      </p:graphicFrame>
      <p:graphicFrame>
        <p:nvGraphicFramePr>
          <p:cNvPr id="14" name="Table 13">
            <a:extLst>
              <a:ext uri="{FF2B5EF4-FFF2-40B4-BE49-F238E27FC236}">
                <a16:creationId xmlns:a16="http://schemas.microsoft.com/office/drawing/2014/main" id="{EA361E83-312B-4BB2-D986-CF326BC2401A}"/>
              </a:ext>
            </a:extLst>
          </p:cNvPr>
          <p:cNvGraphicFramePr>
            <a:graphicFrameLocks noGrp="1"/>
          </p:cNvGraphicFramePr>
          <p:nvPr>
            <p:extLst>
              <p:ext uri="{D42A27DB-BD31-4B8C-83A1-F6EECF244321}">
                <p14:modId xmlns:p14="http://schemas.microsoft.com/office/powerpoint/2010/main" val="72678312"/>
              </p:ext>
            </p:extLst>
          </p:nvPr>
        </p:nvGraphicFramePr>
        <p:xfrm>
          <a:off x="4776104" y="702127"/>
          <a:ext cx="4245432" cy="3672840"/>
        </p:xfrm>
        <a:graphic>
          <a:graphicData uri="http://schemas.openxmlformats.org/drawingml/2006/table">
            <a:tbl>
              <a:tblPr firstRow="1" bandRow="1">
                <a:tableStyleId>{775DCB02-9BB8-47FD-8907-85C794F793BA}</a:tableStyleId>
              </a:tblPr>
              <a:tblGrid>
                <a:gridCol w="498024">
                  <a:extLst>
                    <a:ext uri="{9D8B030D-6E8A-4147-A177-3AD203B41FA5}">
                      <a16:colId xmlns:a16="http://schemas.microsoft.com/office/drawing/2014/main" val="759527777"/>
                    </a:ext>
                  </a:extLst>
                </a:gridCol>
                <a:gridCol w="1616529">
                  <a:extLst>
                    <a:ext uri="{9D8B030D-6E8A-4147-A177-3AD203B41FA5}">
                      <a16:colId xmlns:a16="http://schemas.microsoft.com/office/drawing/2014/main" val="1375152218"/>
                    </a:ext>
                  </a:extLst>
                </a:gridCol>
                <a:gridCol w="1036864">
                  <a:extLst>
                    <a:ext uri="{9D8B030D-6E8A-4147-A177-3AD203B41FA5}">
                      <a16:colId xmlns:a16="http://schemas.microsoft.com/office/drawing/2014/main" val="3314138859"/>
                    </a:ext>
                  </a:extLst>
                </a:gridCol>
                <a:gridCol w="1094015">
                  <a:extLst>
                    <a:ext uri="{9D8B030D-6E8A-4147-A177-3AD203B41FA5}">
                      <a16:colId xmlns:a16="http://schemas.microsoft.com/office/drawing/2014/main" val="1927480888"/>
                    </a:ext>
                  </a:extLst>
                </a:gridCol>
              </a:tblGrid>
              <a:tr h="224084">
                <a:tc>
                  <a:txBody>
                    <a:bodyPr/>
                    <a:lstStyle/>
                    <a:p>
                      <a:pPr algn="ctr"/>
                      <a:r>
                        <a:rPr lang="en-VN" sz="1100" dirty="0"/>
                        <a:t>STT</a:t>
                      </a:r>
                    </a:p>
                  </a:txBody>
                  <a:tcPr/>
                </a:tc>
                <a:tc>
                  <a:txBody>
                    <a:bodyPr/>
                    <a:lstStyle/>
                    <a:p>
                      <a:pPr algn="ctr"/>
                      <a:r>
                        <a:rPr lang="en-VN" sz="1100" dirty="0"/>
                        <a:t>Tên thuộc tính</a:t>
                      </a:r>
                    </a:p>
                  </a:txBody>
                  <a:tcPr/>
                </a:tc>
                <a:tc>
                  <a:txBody>
                    <a:bodyPr/>
                    <a:lstStyle/>
                    <a:p>
                      <a:pPr algn="ctr"/>
                      <a:r>
                        <a:rPr lang="en-VN" sz="1100" dirty="0"/>
                        <a:t>Thông tin</a:t>
                      </a:r>
                    </a:p>
                  </a:txBody>
                  <a:tcPr/>
                </a:tc>
                <a:tc>
                  <a:txBody>
                    <a:bodyPr/>
                    <a:lstStyle/>
                    <a:p>
                      <a:pPr algn="ctr"/>
                      <a:r>
                        <a:rPr lang="en-VN" sz="1100" dirty="0"/>
                        <a:t>Kiểu dữ liệu</a:t>
                      </a:r>
                    </a:p>
                  </a:txBody>
                  <a:tcPr/>
                </a:tc>
                <a:extLst>
                  <a:ext uri="{0D108BD9-81ED-4DB2-BD59-A6C34878D82A}">
                    <a16:rowId xmlns:a16="http://schemas.microsoft.com/office/drawing/2014/main" val="2401596290"/>
                  </a:ext>
                </a:extLst>
              </a:tr>
              <a:tr h="224084">
                <a:tc>
                  <a:txBody>
                    <a:bodyPr/>
                    <a:lstStyle/>
                    <a:p>
                      <a:pPr algn="ctr" fontAlgn="base"/>
                      <a:r>
                        <a:rPr lang="en-VN" sz="1000">
                          <a:effectLst/>
                          <a:latin typeface="Barlow" pitchFamily="2" charset="77"/>
                        </a:rPr>
                        <a:t>23</a:t>
                      </a:r>
                    </a:p>
                  </a:txBody>
                  <a:tcPr anchor="ctr"/>
                </a:tc>
                <a:tc>
                  <a:txBody>
                    <a:bodyPr/>
                    <a:lstStyle/>
                    <a:p>
                      <a:pPr algn="l" fontAlgn="base"/>
                      <a:r>
                        <a:rPr lang="en-US" sz="1000" dirty="0">
                          <a:effectLst/>
                          <a:latin typeface="Barlow" pitchFamily="2" charset="77"/>
                        </a:rPr>
                        <a:t>Cleanliness</a:t>
                      </a:r>
                    </a:p>
                  </a:txBody>
                  <a:tcPr anchor="ctr"/>
                </a:tc>
                <a:tc>
                  <a:txBody>
                    <a:bodyPr/>
                    <a:lstStyle/>
                    <a:p>
                      <a:pPr algn="ctr" fontAlgn="base"/>
                      <a:r>
                        <a:rPr lang="en-VN" sz="1000" dirty="0">
                          <a:effectLst/>
                          <a:latin typeface="Barlow" pitchFamily="2" charset="77"/>
                        </a:rPr>
                        <a:t>8475 non-null</a:t>
                      </a:r>
                    </a:p>
                  </a:txBody>
                  <a:tcPr anchor="ctr"/>
                </a:tc>
                <a:tc>
                  <a:txBody>
                    <a:bodyPr/>
                    <a:lstStyle/>
                    <a:p>
                      <a:pPr algn="ctr" fontAlgn="base"/>
                      <a:r>
                        <a:rPr lang="en-US" sz="1000">
                          <a:effectLst/>
                          <a:latin typeface="Barlow" pitchFamily="2" charset="77"/>
                        </a:rPr>
                        <a:t>float64</a:t>
                      </a:r>
                    </a:p>
                  </a:txBody>
                  <a:tcPr anchor="ctr"/>
                </a:tc>
                <a:extLst>
                  <a:ext uri="{0D108BD9-81ED-4DB2-BD59-A6C34878D82A}">
                    <a16:rowId xmlns:a16="http://schemas.microsoft.com/office/drawing/2014/main" val="2376779193"/>
                  </a:ext>
                </a:extLst>
              </a:tr>
              <a:tr h="224084">
                <a:tc>
                  <a:txBody>
                    <a:bodyPr/>
                    <a:lstStyle/>
                    <a:p>
                      <a:pPr algn="ctr" fontAlgn="base"/>
                      <a:r>
                        <a:rPr lang="en-VN" sz="1000">
                          <a:effectLst/>
                          <a:latin typeface="Barlow" pitchFamily="2" charset="77"/>
                        </a:rPr>
                        <a:t>24</a:t>
                      </a:r>
                    </a:p>
                  </a:txBody>
                  <a:tcPr anchor="ctr"/>
                </a:tc>
                <a:tc>
                  <a:txBody>
                    <a:bodyPr/>
                    <a:lstStyle/>
                    <a:p>
                      <a:pPr algn="l" fontAlgn="base"/>
                      <a:r>
                        <a:rPr lang="en-US" sz="1000" dirty="0">
                          <a:effectLst/>
                          <a:latin typeface="Barlow" pitchFamily="2" charset="77"/>
                        </a:rPr>
                        <a:t>Comfort</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nchor="ctr"/>
                </a:tc>
                <a:tc>
                  <a:txBody>
                    <a:bodyPr/>
                    <a:lstStyle/>
                    <a:p>
                      <a:pPr algn="ctr" fontAlgn="base"/>
                      <a:r>
                        <a:rPr lang="en-US" sz="1000">
                          <a:effectLst/>
                          <a:latin typeface="Barlow" pitchFamily="2" charset="77"/>
                        </a:rPr>
                        <a:t>float64</a:t>
                      </a:r>
                    </a:p>
                  </a:txBody>
                  <a:tcPr anchor="ctr"/>
                </a:tc>
                <a:extLst>
                  <a:ext uri="{0D108BD9-81ED-4DB2-BD59-A6C34878D82A}">
                    <a16:rowId xmlns:a16="http://schemas.microsoft.com/office/drawing/2014/main" val="1643121111"/>
                  </a:ext>
                </a:extLst>
              </a:tr>
              <a:tr h="224084">
                <a:tc>
                  <a:txBody>
                    <a:bodyPr/>
                    <a:lstStyle/>
                    <a:p>
                      <a:pPr algn="ctr" fontAlgn="base"/>
                      <a:r>
                        <a:rPr lang="en-VN" sz="1000">
                          <a:effectLst/>
                          <a:latin typeface="Barlow" pitchFamily="2" charset="77"/>
                        </a:rPr>
                        <a:t>25</a:t>
                      </a:r>
                    </a:p>
                  </a:txBody>
                  <a:tcPr anchor="ctr"/>
                </a:tc>
                <a:tc>
                  <a:txBody>
                    <a:bodyPr/>
                    <a:lstStyle/>
                    <a:p>
                      <a:pPr algn="l" fontAlgn="base"/>
                      <a:r>
                        <a:rPr lang="en-US" sz="1000">
                          <a:effectLst/>
                          <a:latin typeface="Barlow" pitchFamily="2" charset="77"/>
                        </a:rPr>
                        <a:t>Value for money</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nchor="ctr"/>
                </a:tc>
                <a:tc>
                  <a:txBody>
                    <a:bodyPr/>
                    <a:lstStyle/>
                    <a:p>
                      <a:pPr algn="ctr" fontAlgn="base"/>
                      <a:r>
                        <a:rPr lang="en-US" sz="1000">
                          <a:effectLst/>
                          <a:latin typeface="Barlow" pitchFamily="2" charset="77"/>
                        </a:rPr>
                        <a:t>float64</a:t>
                      </a:r>
                    </a:p>
                  </a:txBody>
                  <a:tcPr anchor="ctr"/>
                </a:tc>
                <a:extLst>
                  <a:ext uri="{0D108BD9-81ED-4DB2-BD59-A6C34878D82A}">
                    <a16:rowId xmlns:a16="http://schemas.microsoft.com/office/drawing/2014/main" val="3293163532"/>
                  </a:ext>
                </a:extLst>
              </a:tr>
              <a:tr h="224084">
                <a:tc>
                  <a:txBody>
                    <a:bodyPr/>
                    <a:lstStyle/>
                    <a:p>
                      <a:pPr algn="ctr" fontAlgn="base"/>
                      <a:r>
                        <a:rPr lang="en-VN" sz="1000">
                          <a:effectLst/>
                          <a:latin typeface="Barlow" pitchFamily="2" charset="77"/>
                        </a:rPr>
                        <a:t>26</a:t>
                      </a:r>
                    </a:p>
                  </a:txBody>
                  <a:tcPr anchor="ctr"/>
                </a:tc>
                <a:tc>
                  <a:txBody>
                    <a:bodyPr/>
                    <a:lstStyle/>
                    <a:p>
                      <a:pPr algn="l" fontAlgn="base"/>
                      <a:r>
                        <a:rPr lang="en-US" sz="1000">
                          <a:effectLst/>
                          <a:latin typeface="Barlow" pitchFamily="2" charset="77"/>
                        </a:rPr>
                        <a:t>Location</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nchor="ctr"/>
                </a:tc>
                <a:tc>
                  <a:txBody>
                    <a:bodyPr/>
                    <a:lstStyle/>
                    <a:p>
                      <a:pPr algn="ctr" fontAlgn="base"/>
                      <a:r>
                        <a:rPr lang="en-US" sz="1000">
                          <a:effectLst/>
                          <a:latin typeface="Barlow" pitchFamily="2" charset="77"/>
                        </a:rPr>
                        <a:t>float64</a:t>
                      </a:r>
                    </a:p>
                  </a:txBody>
                  <a:tcPr anchor="ctr"/>
                </a:tc>
                <a:extLst>
                  <a:ext uri="{0D108BD9-81ED-4DB2-BD59-A6C34878D82A}">
                    <a16:rowId xmlns:a16="http://schemas.microsoft.com/office/drawing/2014/main" val="3113943476"/>
                  </a:ext>
                </a:extLst>
              </a:tr>
              <a:tr h="224084">
                <a:tc>
                  <a:txBody>
                    <a:bodyPr/>
                    <a:lstStyle/>
                    <a:p>
                      <a:pPr algn="ctr" fontAlgn="base"/>
                      <a:r>
                        <a:rPr lang="en-VN" sz="1000">
                          <a:effectLst/>
                          <a:latin typeface="Barlow" pitchFamily="2" charset="77"/>
                        </a:rPr>
                        <a:t>27</a:t>
                      </a:r>
                    </a:p>
                  </a:txBody>
                  <a:tcPr anchor="ctr"/>
                </a:tc>
                <a:tc>
                  <a:txBody>
                    <a:bodyPr/>
                    <a:lstStyle/>
                    <a:p>
                      <a:pPr algn="l" fontAlgn="base"/>
                      <a:r>
                        <a:rPr lang="en-US" sz="1000" dirty="0">
                          <a:effectLst/>
                          <a:latin typeface="Barlow" pitchFamily="2" charset="77"/>
                        </a:rPr>
                        <a:t>Free </a:t>
                      </a:r>
                      <a:r>
                        <a:rPr lang="en-US" sz="1000" dirty="0" err="1">
                          <a:effectLst/>
                          <a:latin typeface="Barlow" pitchFamily="2" charset="77"/>
                        </a:rPr>
                        <a:t>Wifi</a:t>
                      </a:r>
                      <a:endParaRPr lang="en-US" sz="1000" dirty="0">
                        <a:effectLst/>
                        <a:latin typeface="Barlow" pitchFamily="2" charset="77"/>
                      </a:endParaRP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nchor="ctr"/>
                </a:tc>
                <a:tc>
                  <a:txBody>
                    <a:bodyPr/>
                    <a:lstStyle/>
                    <a:p>
                      <a:pPr algn="ctr" fontAlgn="base"/>
                      <a:r>
                        <a:rPr lang="en-US" sz="1000">
                          <a:effectLst/>
                          <a:latin typeface="Barlow" pitchFamily="2" charset="77"/>
                        </a:rPr>
                        <a:t>float64</a:t>
                      </a:r>
                    </a:p>
                  </a:txBody>
                  <a:tcPr anchor="ctr"/>
                </a:tc>
                <a:extLst>
                  <a:ext uri="{0D108BD9-81ED-4DB2-BD59-A6C34878D82A}">
                    <a16:rowId xmlns:a16="http://schemas.microsoft.com/office/drawing/2014/main" val="3359791210"/>
                  </a:ext>
                </a:extLst>
              </a:tr>
              <a:tr h="224084">
                <a:tc>
                  <a:txBody>
                    <a:bodyPr/>
                    <a:lstStyle/>
                    <a:p>
                      <a:pPr algn="ctr" fontAlgn="base"/>
                      <a:r>
                        <a:rPr lang="en-VN" sz="1000">
                          <a:effectLst/>
                          <a:latin typeface="Barlow" pitchFamily="2" charset="77"/>
                        </a:rPr>
                        <a:t>28</a:t>
                      </a:r>
                    </a:p>
                  </a:txBody>
                  <a:tcPr anchor="ctr"/>
                </a:tc>
                <a:tc>
                  <a:txBody>
                    <a:bodyPr/>
                    <a:lstStyle/>
                    <a:p>
                      <a:pPr algn="l" fontAlgn="base"/>
                      <a:r>
                        <a:rPr lang="en-US" sz="1000">
                          <a:effectLst/>
                          <a:latin typeface="Barlow" pitchFamily="2" charset="77"/>
                        </a:rPr>
                        <a:t>Airport shuttle</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rPr>
                        <a:t>8475 non-null</a:t>
                      </a:r>
                    </a:p>
                  </a:txBody>
                  <a:tcPr anchor="ctr"/>
                </a:tc>
                <a:tc>
                  <a:txBody>
                    <a:bodyPr/>
                    <a:lstStyle/>
                    <a:p>
                      <a:pPr algn="ctr" fontAlgn="base"/>
                      <a:r>
                        <a:rPr lang="en-US" sz="1000">
                          <a:effectLst/>
                          <a:latin typeface="Barlow" pitchFamily="2" charset="77"/>
                        </a:rPr>
                        <a:t>int64</a:t>
                      </a:r>
                    </a:p>
                  </a:txBody>
                  <a:tcPr anchor="ctr"/>
                </a:tc>
                <a:extLst>
                  <a:ext uri="{0D108BD9-81ED-4DB2-BD59-A6C34878D82A}">
                    <a16:rowId xmlns:a16="http://schemas.microsoft.com/office/drawing/2014/main" val="1727586390"/>
                  </a:ext>
                </a:extLst>
              </a:tr>
              <a:tr h="224084">
                <a:tc>
                  <a:txBody>
                    <a:bodyPr/>
                    <a:lstStyle/>
                    <a:p>
                      <a:pPr algn="ctr" fontAlgn="base"/>
                      <a:r>
                        <a:rPr lang="en-VN" sz="1000">
                          <a:effectLst/>
                          <a:latin typeface="Barlow" pitchFamily="2" charset="77"/>
                        </a:rPr>
                        <a:t>29</a:t>
                      </a:r>
                    </a:p>
                  </a:txBody>
                  <a:tcPr anchor="ctr"/>
                </a:tc>
                <a:tc>
                  <a:txBody>
                    <a:bodyPr/>
                    <a:lstStyle/>
                    <a:p>
                      <a:pPr algn="l" fontAlgn="base"/>
                      <a:r>
                        <a:rPr lang="en-US" sz="1000">
                          <a:effectLst/>
                          <a:latin typeface="Barlow" pitchFamily="2" charset="77"/>
                        </a:rPr>
                        <a:t>Non-smoking rooms</a:t>
                      </a:r>
                    </a:p>
                  </a:txBody>
                  <a:tcPr anchor="ctr"/>
                </a:tc>
                <a:tc>
                  <a:txBody>
                    <a:bodyPr/>
                    <a:lstStyle/>
                    <a:p>
                      <a:pPr algn="ctr" fontAlgn="base"/>
                      <a:r>
                        <a:rPr lang="en-VN" sz="1000" dirty="0">
                          <a:effectLst/>
                          <a:latin typeface="Barlow" pitchFamily="2" charset="77"/>
                        </a:rPr>
                        <a:t>8300 non-null</a:t>
                      </a:r>
                    </a:p>
                  </a:txBody>
                  <a:tcPr anchor="ctr"/>
                </a:tc>
                <a:tc>
                  <a:txBody>
                    <a:bodyPr/>
                    <a:lstStyle/>
                    <a:p>
                      <a:pPr algn="ctr" fontAlgn="base"/>
                      <a:r>
                        <a:rPr lang="en-US" sz="1000">
                          <a:effectLst/>
                          <a:latin typeface="Barlow" pitchFamily="2" charset="77"/>
                        </a:rPr>
                        <a:t>float64</a:t>
                      </a:r>
                    </a:p>
                  </a:txBody>
                  <a:tcPr anchor="ctr"/>
                </a:tc>
                <a:extLst>
                  <a:ext uri="{0D108BD9-81ED-4DB2-BD59-A6C34878D82A}">
                    <a16:rowId xmlns:a16="http://schemas.microsoft.com/office/drawing/2014/main" val="1890358561"/>
                  </a:ext>
                </a:extLst>
              </a:tr>
              <a:tr h="224084">
                <a:tc>
                  <a:txBody>
                    <a:bodyPr/>
                    <a:lstStyle/>
                    <a:p>
                      <a:pPr algn="ctr" fontAlgn="base"/>
                      <a:r>
                        <a:rPr lang="en-VN" sz="1000">
                          <a:effectLst/>
                          <a:latin typeface="Barlow" pitchFamily="2" charset="77"/>
                        </a:rPr>
                        <a:t>30</a:t>
                      </a:r>
                    </a:p>
                  </a:txBody>
                  <a:tcPr anchor="ctr"/>
                </a:tc>
                <a:tc>
                  <a:txBody>
                    <a:bodyPr/>
                    <a:lstStyle/>
                    <a:p>
                      <a:pPr algn="l" fontAlgn="base"/>
                      <a:r>
                        <a:rPr lang="en-US" sz="1000">
                          <a:effectLst/>
                          <a:latin typeface="Barlow" pitchFamily="2" charset="77"/>
                        </a:rPr>
                        <a:t>Room service</a:t>
                      </a:r>
                    </a:p>
                  </a:txBody>
                  <a:tcPr anchor="ctr"/>
                </a:tc>
                <a:tc>
                  <a:txBody>
                    <a:bodyPr/>
                    <a:lstStyle/>
                    <a:p>
                      <a:pPr algn="ctr" fontAlgn="base"/>
                      <a:r>
                        <a:rPr lang="en-VN" sz="1000" dirty="0">
                          <a:effectLst/>
                          <a:latin typeface="Barlow" pitchFamily="2" charset="77"/>
                        </a:rPr>
                        <a:t>371 non-null</a:t>
                      </a:r>
                    </a:p>
                  </a:txBody>
                  <a:tcPr anchor="ctr"/>
                </a:tc>
                <a:tc>
                  <a:txBody>
                    <a:bodyPr/>
                    <a:lstStyle/>
                    <a:p>
                      <a:pPr algn="ctr" fontAlgn="base"/>
                      <a:r>
                        <a:rPr lang="en-US" sz="1000" dirty="0">
                          <a:effectLst/>
                          <a:latin typeface="Barlow" pitchFamily="2" charset="77"/>
                        </a:rPr>
                        <a:t>float64</a:t>
                      </a:r>
                    </a:p>
                  </a:txBody>
                  <a:tcPr anchor="ctr"/>
                </a:tc>
                <a:extLst>
                  <a:ext uri="{0D108BD9-81ED-4DB2-BD59-A6C34878D82A}">
                    <a16:rowId xmlns:a16="http://schemas.microsoft.com/office/drawing/2014/main" val="4214708732"/>
                  </a:ext>
                </a:extLst>
              </a:tr>
              <a:tr h="224084">
                <a:tc>
                  <a:txBody>
                    <a:bodyPr/>
                    <a:lstStyle/>
                    <a:p>
                      <a:pPr algn="ctr"/>
                      <a:r>
                        <a:rPr lang="en-VN" sz="1000" dirty="0">
                          <a:latin typeface="Barlow" pitchFamily="2" charset="77"/>
                        </a:rPr>
                        <a:t>31</a:t>
                      </a:r>
                    </a:p>
                  </a:txBody>
                  <a:tcPr/>
                </a:tc>
                <a:tc>
                  <a:txBody>
                    <a:bodyPr/>
                    <a:lstStyle/>
                    <a:p>
                      <a:pPr algn="l"/>
                      <a:r>
                        <a:rPr lang="en-VN" sz="1000" dirty="0">
                          <a:latin typeface="Barlow" pitchFamily="2" charset="77"/>
                        </a:rPr>
                        <a:t>Golf course</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rPr>
                        <a:t>175 non-null</a:t>
                      </a:r>
                    </a:p>
                  </a:txBody>
                  <a:tcP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a:ln>
                            <a:noFill/>
                          </a:ln>
                          <a:solidFill>
                            <a:srgbClr val="191919"/>
                          </a:solidFill>
                          <a:effectLst/>
                          <a:uLnTx/>
                          <a:uFillTx/>
                          <a:latin typeface="Barlow" pitchFamily="2" charset="77"/>
                          <a:ea typeface="+mn-ea"/>
                          <a:cs typeface="+mn-cs"/>
                          <a:sym typeface="Arial"/>
                        </a:rPr>
                        <a:t>float64</a:t>
                      </a:r>
                      <a:endParaRPr kumimoji="0" lang="en-US"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tc>
                <a:extLst>
                  <a:ext uri="{0D108BD9-81ED-4DB2-BD59-A6C34878D82A}">
                    <a16:rowId xmlns:a16="http://schemas.microsoft.com/office/drawing/2014/main" val="2695866458"/>
                  </a:ext>
                </a:extLst>
              </a:tr>
              <a:tr h="224084">
                <a:tc>
                  <a:txBody>
                    <a:bodyPr/>
                    <a:lstStyle/>
                    <a:p>
                      <a:pPr algn="ctr"/>
                      <a:r>
                        <a:rPr lang="en-VN" sz="1000" dirty="0">
                          <a:latin typeface="Barlow" pitchFamily="2" charset="77"/>
                        </a:rPr>
                        <a:t>32</a:t>
                      </a:r>
                    </a:p>
                  </a:txBody>
                  <a:tcPr/>
                </a:tc>
                <a:tc>
                  <a:txBody>
                    <a:bodyPr/>
                    <a:lstStyle/>
                    <a:p>
                      <a:pPr algn="l"/>
                      <a:r>
                        <a:rPr lang="en-VN" sz="1000" dirty="0">
                          <a:latin typeface="Barlow" pitchFamily="2" charset="77"/>
                        </a:rPr>
                        <a:t>Mini golf</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dirty="0">
                          <a:ln>
                            <a:noFill/>
                          </a:ln>
                          <a:solidFill>
                            <a:srgbClr val="191919"/>
                          </a:solidFill>
                          <a:effectLst/>
                          <a:uLnTx/>
                          <a:uFillTx/>
                          <a:latin typeface="Barlow" pitchFamily="2" charset="77"/>
                          <a:ea typeface="+mn-ea"/>
                          <a:cs typeface="+mn-cs"/>
                          <a:sym typeface="Arial"/>
                        </a:rPr>
                        <a:t>175 non-null</a:t>
                      </a:r>
                    </a:p>
                  </a:txBody>
                  <a:tcP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a:ln>
                            <a:noFill/>
                          </a:ln>
                          <a:solidFill>
                            <a:srgbClr val="191919"/>
                          </a:solidFill>
                          <a:effectLst/>
                          <a:uLnTx/>
                          <a:uFillTx/>
                          <a:latin typeface="Barlow" pitchFamily="2" charset="77"/>
                          <a:ea typeface="+mn-ea"/>
                          <a:cs typeface="+mn-cs"/>
                          <a:sym typeface="Arial"/>
                        </a:rPr>
                        <a:t>float64</a:t>
                      </a:r>
                      <a:endParaRPr kumimoji="0" lang="en-US" sz="1000" b="0"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tc>
                <a:extLst>
                  <a:ext uri="{0D108BD9-81ED-4DB2-BD59-A6C34878D82A}">
                    <a16:rowId xmlns:a16="http://schemas.microsoft.com/office/drawing/2014/main" val="3110105989"/>
                  </a:ext>
                </a:extLst>
              </a:tr>
              <a:tr h="224084">
                <a:tc>
                  <a:txBody>
                    <a:bodyPr/>
                    <a:lstStyle/>
                    <a:p>
                      <a:pPr algn="ctr"/>
                      <a:r>
                        <a:rPr lang="en-VN" sz="1000" dirty="0">
                          <a:latin typeface="Barlow" pitchFamily="2" charset="77"/>
                        </a:rPr>
                        <a:t>…</a:t>
                      </a:r>
                    </a:p>
                  </a:txBody>
                  <a:tcPr/>
                </a:tc>
                <a:tc>
                  <a:txBody>
                    <a:bodyPr/>
                    <a:lstStyle/>
                    <a:p>
                      <a:pPr algn="ctr"/>
                      <a:r>
                        <a:rPr lang="en-VN" sz="1000" dirty="0">
                          <a:latin typeface="Barlow" pitchFamily="2" charset="77"/>
                        </a:rPr>
                        <a:t>…</a:t>
                      </a:r>
                    </a:p>
                  </a:txBody>
                  <a:tcPr/>
                </a:tc>
                <a:tc>
                  <a:txBody>
                    <a:bodyPr/>
                    <a:lstStyle/>
                    <a:p>
                      <a:pPr algn="ctr"/>
                      <a:r>
                        <a:rPr lang="en-VN" sz="1000" dirty="0">
                          <a:latin typeface="Barlow" pitchFamily="2" charset="77"/>
                        </a:rPr>
                        <a:t>…</a:t>
                      </a:r>
                    </a:p>
                  </a:txBody>
                  <a:tcPr/>
                </a:tc>
                <a:tc>
                  <a:txBody>
                    <a:bodyPr/>
                    <a:lstStyle/>
                    <a:p>
                      <a:pPr algn="ctr"/>
                      <a:r>
                        <a:rPr lang="en-VN" sz="1000" dirty="0">
                          <a:latin typeface="Barlow" pitchFamily="2" charset="77"/>
                        </a:rPr>
                        <a:t>…</a:t>
                      </a:r>
                    </a:p>
                  </a:txBody>
                  <a:tcPr/>
                </a:tc>
                <a:extLst>
                  <a:ext uri="{0D108BD9-81ED-4DB2-BD59-A6C34878D82A}">
                    <a16:rowId xmlns:a16="http://schemas.microsoft.com/office/drawing/2014/main" val="3063352072"/>
                  </a:ext>
                </a:extLst>
              </a:tr>
              <a:tr h="224084">
                <a:tc>
                  <a:txBody>
                    <a:bodyPr/>
                    <a:lstStyle/>
                    <a:p>
                      <a:pPr algn="ctr"/>
                      <a:r>
                        <a:rPr lang="en-VN" sz="1000" b="1" dirty="0">
                          <a:latin typeface="Barlow" pitchFamily="2" charset="77"/>
                        </a:rPr>
                        <a:t>70</a:t>
                      </a:r>
                    </a:p>
                  </a:txBody>
                  <a:tcPr/>
                </a:tc>
                <a:tc>
                  <a:txBody>
                    <a:bodyPr/>
                    <a:lstStyle/>
                    <a:p>
                      <a:pPr algn="l"/>
                      <a:r>
                        <a:rPr lang="en-VN" sz="1000" b="1" dirty="0">
                          <a:latin typeface="Barlow" pitchFamily="2" charset="77"/>
                        </a:rPr>
                        <a:t>User Name</a:t>
                      </a:r>
                    </a:p>
                  </a:txBody>
                  <a:tcP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1"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tc>
                <a:tc>
                  <a:txBody>
                    <a:bodyPr/>
                    <a:lstStyle/>
                    <a:p>
                      <a:pPr algn="ctr"/>
                      <a:r>
                        <a:rPr lang="en-VN" sz="1000" b="1" dirty="0">
                          <a:latin typeface="Barlow" pitchFamily="2" charset="77"/>
                        </a:rPr>
                        <a:t>float64</a:t>
                      </a:r>
                    </a:p>
                  </a:txBody>
                  <a:tcPr/>
                </a:tc>
                <a:extLst>
                  <a:ext uri="{0D108BD9-81ED-4DB2-BD59-A6C34878D82A}">
                    <a16:rowId xmlns:a16="http://schemas.microsoft.com/office/drawing/2014/main" val="3516437261"/>
                  </a:ext>
                </a:extLst>
              </a:tr>
              <a:tr h="224084">
                <a:tc>
                  <a:txBody>
                    <a:bodyPr/>
                    <a:lstStyle/>
                    <a:p>
                      <a:pPr algn="ctr"/>
                      <a:r>
                        <a:rPr lang="en-VN" sz="1000" b="1" dirty="0">
                          <a:latin typeface="Barlow" pitchFamily="2" charset="77"/>
                        </a:rPr>
                        <a:t>71</a:t>
                      </a:r>
                    </a:p>
                  </a:txBody>
                  <a:tcPr/>
                </a:tc>
                <a:tc>
                  <a:txBody>
                    <a:bodyPr/>
                    <a:lstStyle/>
                    <a:p>
                      <a:pPr algn="l"/>
                      <a:r>
                        <a:rPr lang="en-VN" sz="1000" b="1" dirty="0">
                          <a:latin typeface="Barlow" pitchFamily="2" charset="77"/>
                        </a:rPr>
                        <a:t>User ID</a:t>
                      </a:r>
                    </a:p>
                  </a:txBody>
                  <a:tcP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a:ln>
                            <a:noFill/>
                          </a:ln>
                          <a:solidFill>
                            <a:srgbClr val="191919"/>
                          </a:solidFill>
                          <a:effectLst/>
                          <a:uLnTx/>
                          <a:uFillTx/>
                          <a:latin typeface="Barlow" pitchFamily="2" charset="77"/>
                          <a:ea typeface="+mn-ea"/>
                          <a:cs typeface="+mn-cs"/>
                          <a:sym typeface="Arial"/>
                        </a:rPr>
                        <a:t>8475 non-null</a:t>
                      </a:r>
                      <a:endParaRPr kumimoji="0" lang="en-VN" sz="1000" b="1" i="0" u="none" strike="noStrike" kern="0" cap="none" spc="0" normalizeH="0" baseline="0" noProof="0" dirty="0">
                        <a:ln>
                          <a:noFill/>
                        </a:ln>
                        <a:solidFill>
                          <a:srgbClr val="191919"/>
                        </a:solidFill>
                        <a:effectLst/>
                        <a:uLnTx/>
                        <a:uFillTx/>
                        <a:latin typeface="Barlow" pitchFamily="2" charset="77"/>
                        <a:ea typeface="+mn-ea"/>
                        <a:cs typeface="+mn-cs"/>
                        <a:sym typeface="Arial"/>
                      </a:endParaRPr>
                    </a:p>
                  </a:txBody>
                  <a:tcPr/>
                </a:tc>
                <a:tc>
                  <a:txBody>
                    <a:bodyPr/>
                    <a:lstStyle/>
                    <a:p>
                      <a:pPr algn="ctr"/>
                      <a:r>
                        <a:rPr lang="en-VN" sz="1000" b="1" dirty="0">
                          <a:latin typeface="Barlow" pitchFamily="2" charset="77"/>
                        </a:rPr>
                        <a:t>float64</a:t>
                      </a:r>
                    </a:p>
                  </a:txBody>
                  <a:tcPr/>
                </a:tc>
                <a:extLst>
                  <a:ext uri="{0D108BD9-81ED-4DB2-BD59-A6C34878D82A}">
                    <a16:rowId xmlns:a16="http://schemas.microsoft.com/office/drawing/2014/main" val="1029300053"/>
                  </a:ext>
                </a:extLst>
              </a:tr>
              <a:tr h="224084">
                <a:tc>
                  <a:txBody>
                    <a:bodyPr/>
                    <a:lstStyle/>
                    <a:p>
                      <a:pPr algn="ctr"/>
                      <a:r>
                        <a:rPr lang="en-VN" sz="1000" b="1" dirty="0">
                          <a:latin typeface="Barlow" pitchFamily="2" charset="77"/>
                        </a:rPr>
                        <a:t>72</a:t>
                      </a:r>
                    </a:p>
                  </a:txBody>
                  <a:tcPr/>
                </a:tc>
                <a:tc>
                  <a:txBody>
                    <a:bodyPr/>
                    <a:lstStyle/>
                    <a:p>
                      <a:pPr algn="l"/>
                      <a:r>
                        <a:rPr lang="en-VN" sz="1000" b="1" dirty="0">
                          <a:latin typeface="Barlow" pitchFamily="2" charset="77"/>
                        </a:rPr>
                        <a:t>Hotel ID</a:t>
                      </a:r>
                    </a:p>
                  </a:txBody>
                  <a:tcP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Barlow" pitchFamily="2" charset="77"/>
                          <a:ea typeface="+mn-ea"/>
                          <a:cs typeface="+mn-cs"/>
                          <a:sym typeface="Arial"/>
                        </a:rPr>
                        <a:t>8475 non-null</a:t>
                      </a:r>
                    </a:p>
                  </a:txBody>
                  <a:tcPr/>
                </a:tc>
                <a:tc>
                  <a:txBody>
                    <a:bodyPr/>
                    <a:lstStyle/>
                    <a:p>
                      <a:pPr algn="ctr"/>
                      <a:r>
                        <a:rPr lang="en-VN" sz="1000" b="1" dirty="0">
                          <a:latin typeface="Barlow" pitchFamily="2" charset="77"/>
                        </a:rPr>
                        <a:t>float64</a:t>
                      </a:r>
                    </a:p>
                  </a:txBody>
                  <a:tcPr/>
                </a:tc>
                <a:extLst>
                  <a:ext uri="{0D108BD9-81ED-4DB2-BD59-A6C34878D82A}">
                    <a16:rowId xmlns:a16="http://schemas.microsoft.com/office/drawing/2014/main" val="1612837722"/>
                  </a:ext>
                </a:extLst>
              </a:tr>
            </a:tbl>
          </a:graphicData>
        </a:graphic>
      </p:graphicFrame>
      <p:sp>
        <p:nvSpPr>
          <p:cNvPr id="3" name="TextBox 2">
            <a:extLst>
              <a:ext uri="{FF2B5EF4-FFF2-40B4-BE49-F238E27FC236}">
                <a16:creationId xmlns:a16="http://schemas.microsoft.com/office/drawing/2014/main" id="{AB9B6951-8045-CF83-170B-A5CEF1FA1133}"/>
              </a:ext>
            </a:extLst>
          </p:cNvPr>
          <p:cNvSpPr txBox="1"/>
          <p:nvPr/>
        </p:nvSpPr>
        <p:spPr>
          <a:xfrm>
            <a:off x="8719457" y="4802342"/>
            <a:ext cx="385811" cy="307777"/>
          </a:xfrm>
          <a:prstGeom prst="rect">
            <a:avLst/>
          </a:prstGeom>
          <a:noFill/>
        </p:spPr>
        <p:txBody>
          <a:bodyPr wrap="square" rtlCol="0">
            <a:spAutoFit/>
          </a:bodyPr>
          <a:lstStyle/>
          <a:p>
            <a:r>
              <a:rPr lang="en-VN" dirty="0"/>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2" name="Google Shape;1006;p48">
            <a:extLst>
              <a:ext uri="{FF2B5EF4-FFF2-40B4-BE49-F238E27FC236}">
                <a16:creationId xmlns:a16="http://schemas.microsoft.com/office/drawing/2014/main" id="{8FDFC720-7F85-2B92-5179-294CA6CA7B60}"/>
              </a:ext>
            </a:extLst>
          </p:cNvPr>
          <p:cNvSpPr txBox="1">
            <a:spLocks/>
          </p:cNvSpPr>
          <p:nvPr/>
        </p:nvSpPr>
        <p:spPr>
          <a:xfrm>
            <a:off x="858792" y="4579"/>
            <a:ext cx="7704000" cy="495373"/>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erriweather"/>
              <a:buNone/>
              <a:defRPr sz="2400" b="0" i="0" u="none" strike="noStrike" cap="none">
                <a:solidFill>
                  <a:schemeClr val="accent1"/>
                </a:solidFill>
                <a:latin typeface="Merriweather"/>
                <a:ea typeface="Merriweather"/>
                <a:cs typeface="Merriweather"/>
                <a:sym typeface="Merriweather"/>
              </a:defRPr>
            </a:lvl1pPr>
            <a:lvl2pPr marR="0" lvl="1"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2pPr>
            <a:lvl3pPr marR="0" lvl="2"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3pPr>
            <a:lvl4pPr marR="0" lvl="3"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4pPr>
            <a:lvl5pPr marR="0" lvl="4"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5pPr>
            <a:lvl6pPr marR="0" lvl="5"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6pPr>
            <a:lvl7pPr marR="0" lvl="6"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7pPr>
            <a:lvl8pPr marR="0" lvl="7"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8pPr>
            <a:lvl9pPr marR="0" lvl="8"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9pPr>
          </a:lstStyle>
          <a:p>
            <a:pPr algn="ctr"/>
            <a:r>
              <a:rPr lang="en-US"/>
              <a:t>2. BỘ DỮ LIỆU</a:t>
            </a:r>
            <a:endParaRPr lang="en-US" dirty="0"/>
          </a:p>
        </p:txBody>
      </p:sp>
      <p:sp>
        <p:nvSpPr>
          <p:cNvPr id="12" name="Google Shape;1011;p48">
            <a:extLst>
              <a:ext uri="{FF2B5EF4-FFF2-40B4-BE49-F238E27FC236}">
                <a16:creationId xmlns:a16="http://schemas.microsoft.com/office/drawing/2014/main" id="{50E090A5-4F2E-16FB-546C-57C506B1F5A1}"/>
              </a:ext>
            </a:extLst>
          </p:cNvPr>
          <p:cNvSpPr txBox="1">
            <a:spLocks/>
          </p:cNvSpPr>
          <p:nvPr/>
        </p:nvSpPr>
        <p:spPr>
          <a:xfrm>
            <a:off x="3628562" y="4712097"/>
            <a:ext cx="3139631" cy="377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err="1">
                <a:solidFill>
                  <a:schemeClr val="accent1">
                    <a:lumMod val="75000"/>
                  </a:schemeClr>
                </a:solidFill>
                <a:latin typeface="Merriweather" pitchFamily="2" charset="77"/>
              </a:rPr>
              <a:t>Bộ</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dữ</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liệu</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về</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nhà</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hàng</a:t>
            </a:r>
            <a:endParaRPr lang="en-US" sz="1800" b="1" dirty="0">
              <a:solidFill>
                <a:schemeClr val="accent1">
                  <a:lumMod val="75000"/>
                </a:schemeClr>
              </a:solidFill>
              <a:latin typeface="Merriweather" pitchFamily="2" charset="77"/>
            </a:endParaRPr>
          </a:p>
        </p:txBody>
      </p:sp>
      <p:graphicFrame>
        <p:nvGraphicFramePr>
          <p:cNvPr id="13" name="Table 13">
            <a:extLst>
              <a:ext uri="{FF2B5EF4-FFF2-40B4-BE49-F238E27FC236}">
                <a16:creationId xmlns:a16="http://schemas.microsoft.com/office/drawing/2014/main" id="{B50A6ACA-1F32-E8DE-C242-F04D82835EFA}"/>
              </a:ext>
            </a:extLst>
          </p:cNvPr>
          <p:cNvGraphicFramePr>
            <a:graphicFrameLocks noGrp="1"/>
          </p:cNvGraphicFramePr>
          <p:nvPr>
            <p:extLst>
              <p:ext uri="{D42A27DB-BD31-4B8C-83A1-F6EECF244321}">
                <p14:modId xmlns:p14="http://schemas.microsoft.com/office/powerpoint/2010/main" val="2626140551"/>
              </p:ext>
            </p:extLst>
          </p:nvPr>
        </p:nvGraphicFramePr>
        <p:xfrm>
          <a:off x="106132" y="693962"/>
          <a:ext cx="4245432" cy="3657600"/>
        </p:xfrm>
        <a:graphic>
          <a:graphicData uri="http://schemas.openxmlformats.org/drawingml/2006/table">
            <a:tbl>
              <a:tblPr firstRow="1" bandRow="1">
                <a:tableStyleId>{775DCB02-9BB8-47FD-8907-85C794F793BA}</a:tableStyleId>
              </a:tblPr>
              <a:tblGrid>
                <a:gridCol w="498024">
                  <a:extLst>
                    <a:ext uri="{9D8B030D-6E8A-4147-A177-3AD203B41FA5}">
                      <a16:colId xmlns:a16="http://schemas.microsoft.com/office/drawing/2014/main" val="759527777"/>
                    </a:ext>
                  </a:extLst>
                </a:gridCol>
                <a:gridCol w="1616529">
                  <a:extLst>
                    <a:ext uri="{9D8B030D-6E8A-4147-A177-3AD203B41FA5}">
                      <a16:colId xmlns:a16="http://schemas.microsoft.com/office/drawing/2014/main" val="1375152218"/>
                    </a:ext>
                  </a:extLst>
                </a:gridCol>
                <a:gridCol w="1036864">
                  <a:extLst>
                    <a:ext uri="{9D8B030D-6E8A-4147-A177-3AD203B41FA5}">
                      <a16:colId xmlns:a16="http://schemas.microsoft.com/office/drawing/2014/main" val="3314138859"/>
                    </a:ext>
                  </a:extLst>
                </a:gridCol>
                <a:gridCol w="1094015">
                  <a:extLst>
                    <a:ext uri="{9D8B030D-6E8A-4147-A177-3AD203B41FA5}">
                      <a16:colId xmlns:a16="http://schemas.microsoft.com/office/drawing/2014/main" val="1927480888"/>
                    </a:ext>
                  </a:extLst>
                </a:gridCol>
              </a:tblGrid>
              <a:tr h="224084">
                <a:tc>
                  <a:txBody>
                    <a:bodyPr/>
                    <a:lstStyle/>
                    <a:p>
                      <a:pPr algn="ctr"/>
                      <a:r>
                        <a:rPr lang="en-VN" sz="1000" dirty="0"/>
                        <a:t>STT</a:t>
                      </a:r>
                    </a:p>
                  </a:txBody>
                  <a:tcPr/>
                </a:tc>
                <a:tc>
                  <a:txBody>
                    <a:bodyPr/>
                    <a:lstStyle/>
                    <a:p>
                      <a:pPr algn="ctr"/>
                      <a:r>
                        <a:rPr lang="en-VN" sz="1000" dirty="0"/>
                        <a:t>Tên thuộc tính</a:t>
                      </a:r>
                    </a:p>
                  </a:txBody>
                  <a:tcPr/>
                </a:tc>
                <a:tc>
                  <a:txBody>
                    <a:bodyPr/>
                    <a:lstStyle/>
                    <a:p>
                      <a:pPr algn="ctr"/>
                      <a:r>
                        <a:rPr lang="en-VN" sz="1000" dirty="0"/>
                        <a:t>Thông tin</a:t>
                      </a:r>
                    </a:p>
                  </a:txBody>
                  <a:tcPr/>
                </a:tc>
                <a:tc>
                  <a:txBody>
                    <a:bodyPr/>
                    <a:lstStyle/>
                    <a:p>
                      <a:pPr algn="ctr"/>
                      <a:r>
                        <a:rPr lang="en-VN" sz="1000" dirty="0"/>
                        <a:t>Kiểu dữ liệu</a:t>
                      </a:r>
                    </a:p>
                  </a:txBody>
                  <a:tcPr/>
                </a:tc>
                <a:extLst>
                  <a:ext uri="{0D108BD9-81ED-4DB2-BD59-A6C34878D82A}">
                    <a16:rowId xmlns:a16="http://schemas.microsoft.com/office/drawing/2014/main" val="2401596290"/>
                  </a:ext>
                </a:extLst>
              </a:tr>
              <a:tr h="224084">
                <a:tc>
                  <a:txBody>
                    <a:bodyPr/>
                    <a:lstStyle/>
                    <a:p>
                      <a:pPr algn="ctr" fontAlgn="base"/>
                      <a:r>
                        <a:rPr lang="en-VN" sz="1000" b="1" dirty="0">
                          <a:effectLst/>
                        </a:rPr>
                        <a:t>1</a:t>
                      </a:r>
                    </a:p>
                  </a:txBody>
                  <a:tcPr anchor="ctr"/>
                </a:tc>
                <a:tc>
                  <a:txBody>
                    <a:bodyPr/>
                    <a:lstStyle/>
                    <a:p>
                      <a:pPr algn="l" fontAlgn="base"/>
                      <a:r>
                        <a:rPr lang="en-US" sz="1000" b="1" dirty="0">
                          <a:effectLst/>
                        </a:rPr>
                        <a:t>Restaurant Name</a:t>
                      </a:r>
                    </a:p>
                  </a:txBody>
                  <a:tcPr anchor="ctr"/>
                </a:tc>
                <a:tc>
                  <a:txBody>
                    <a:bodyPr/>
                    <a:lstStyle/>
                    <a:p>
                      <a:pPr algn="ctr" fontAlgn="base"/>
                      <a:r>
                        <a:rPr lang="en-VN" sz="1000" b="1" dirty="0">
                          <a:effectLst/>
                        </a:rPr>
                        <a:t>1251 non-null</a:t>
                      </a:r>
                    </a:p>
                  </a:txBody>
                  <a:tcPr anchor="ctr"/>
                </a:tc>
                <a:tc>
                  <a:txBody>
                    <a:bodyPr/>
                    <a:lstStyle/>
                    <a:p>
                      <a:pPr algn="ctr" fontAlgn="base"/>
                      <a:r>
                        <a:rPr lang="en-US" sz="1000" b="1" dirty="0">
                          <a:effectLst/>
                        </a:rPr>
                        <a:t>object</a:t>
                      </a:r>
                    </a:p>
                  </a:txBody>
                  <a:tcPr anchor="ctr"/>
                </a:tc>
                <a:extLst>
                  <a:ext uri="{0D108BD9-81ED-4DB2-BD59-A6C34878D82A}">
                    <a16:rowId xmlns:a16="http://schemas.microsoft.com/office/drawing/2014/main" val="2376779193"/>
                  </a:ext>
                </a:extLst>
              </a:tr>
              <a:tr h="224084">
                <a:tc>
                  <a:txBody>
                    <a:bodyPr/>
                    <a:lstStyle/>
                    <a:p>
                      <a:pPr algn="ctr" fontAlgn="base"/>
                      <a:r>
                        <a:rPr lang="en-VN" sz="1000">
                          <a:effectLst/>
                        </a:rPr>
                        <a:t>2</a:t>
                      </a:r>
                    </a:p>
                  </a:txBody>
                  <a:tcPr anchor="ctr"/>
                </a:tc>
                <a:tc>
                  <a:txBody>
                    <a:bodyPr/>
                    <a:lstStyle/>
                    <a:p>
                      <a:pPr algn="l" fontAlgn="base"/>
                      <a:r>
                        <a:rPr lang="en-US" sz="1000" dirty="0">
                          <a:effectLst/>
                        </a:rPr>
                        <a:t>Count Reviews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1643121111"/>
                  </a:ext>
                </a:extLst>
              </a:tr>
              <a:tr h="224084">
                <a:tc>
                  <a:txBody>
                    <a:bodyPr/>
                    <a:lstStyle/>
                    <a:p>
                      <a:pPr algn="ctr" fontAlgn="base"/>
                      <a:r>
                        <a:rPr lang="en-VN" sz="1000" b="1" dirty="0">
                          <a:effectLst/>
                        </a:rPr>
                        <a:t>3</a:t>
                      </a:r>
                    </a:p>
                  </a:txBody>
                  <a:tcPr anchor="ctr"/>
                </a:tc>
                <a:tc>
                  <a:txBody>
                    <a:bodyPr/>
                    <a:lstStyle/>
                    <a:p>
                      <a:pPr algn="l" fontAlgn="base"/>
                      <a:r>
                        <a:rPr lang="en-US" sz="1000" b="1" dirty="0">
                          <a:effectLst/>
                        </a:rPr>
                        <a:t>Address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Arial"/>
                          <a:ea typeface="+mn-ea"/>
                          <a:cs typeface="+mn-cs"/>
                          <a:sym typeface="Arial"/>
                        </a:rPr>
                        <a:t>1251 non-null</a:t>
                      </a:r>
                    </a:p>
                  </a:txBody>
                  <a:tcPr anchor="ctr"/>
                </a:tc>
                <a:tc>
                  <a:txBody>
                    <a:bodyPr/>
                    <a:lstStyle/>
                    <a:p>
                      <a:pPr algn="ctr" fontAlgn="base"/>
                      <a:r>
                        <a:rPr lang="en-US" sz="1000" b="1" dirty="0">
                          <a:effectLst/>
                        </a:rPr>
                        <a:t>object</a:t>
                      </a:r>
                    </a:p>
                  </a:txBody>
                  <a:tcPr anchor="ctr"/>
                </a:tc>
                <a:extLst>
                  <a:ext uri="{0D108BD9-81ED-4DB2-BD59-A6C34878D82A}">
                    <a16:rowId xmlns:a16="http://schemas.microsoft.com/office/drawing/2014/main" val="3293163532"/>
                  </a:ext>
                </a:extLst>
              </a:tr>
              <a:tr h="224084">
                <a:tc>
                  <a:txBody>
                    <a:bodyPr/>
                    <a:lstStyle/>
                    <a:p>
                      <a:pPr algn="ctr" fontAlgn="base"/>
                      <a:r>
                        <a:rPr lang="en-VN" sz="1000">
                          <a:effectLst/>
                        </a:rPr>
                        <a:t>4</a:t>
                      </a:r>
                    </a:p>
                  </a:txBody>
                  <a:tcPr anchor="ctr"/>
                </a:tc>
                <a:tc>
                  <a:txBody>
                    <a:bodyPr/>
                    <a:lstStyle/>
                    <a:p>
                      <a:pPr algn="l" fontAlgn="base"/>
                      <a:r>
                        <a:rPr lang="en-US" sz="1000">
                          <a:effectLst/>
                        </a:rPr>
                        <a:t>Mention</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3113943476"/>
                  </a:ext>
                </a:extLst>
              </a:tr>
              <a:tr h="224084">
                <a:tc>
                  <a:txBody>
                    <a:bodyPr/>
                    <a:lstStyle/>
                    <a:p>
                      <a:pPr algn="ctr" fontAlgn="base"/>
                      <a:r>
                        <a:rPr lang="en-VN" sz="1000" dirty="0">
                          <a:effectLst/>
                        </a:rPr>
                        <a:t>5</a:t>
                      </a:r>
                    </a:p>
                  </a:txBody>
                  <a:tcPr anchor="ctr"/>
                </a:tc>
                <a:tc>
                  <a:txBody>
                    <a:bodyPr/>
                    <a:lstStyle/>
                    <a:p>
                      <a:pPr algn="l" fontAlgn="base"/>
                      <a:r>
                        <a:rPr lang="en-US" sz="1000" dirty="0">
                          <a:effectLst/>
                        </a:rPr>
                        <a:t>Detail</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dirty="0">
                          <a:ln>
                            <a:noFill/>
                          </a:ln>
                          <a:solidFill>
                            <a:srgbClr val="191919"/>
                          </a:solidFill>
                          <a:effectLst/>
                          <a:uLnTx/>
                          <a:uFillTx/>
                          <a:latin typeface="Arial"/>
                          <a:ea typeface="+mn-ea"/>
                          <a:cs typeface="+mn-cs"/>
                          <a:sym typeface="Arial"/>
                        </a:rPr>
                        <a:t>1251 non-null</a:t>
                      </a:r>
                    </a:p>
                  </a:txBody>
                  <a:tcPr anchor="ctr"/>
                </a:tc>
                <a:tc>
                  <a:txBody>
                    <a:bodyPr/>
                    <a:lstStyle/>
                    <a:p>
                      <a:pPr algn="ctr" fontAlgn="base"/>
                      <a:r>
                        <a:rPr lang="en-US" sz="1000" dirty="0">
                          <a:effectLst/>
                        </a:rPr>
                        <a:t>object</a:t>
                      </a:r>
                    </a:p>
                  </a:txBody>
                  <a:tcPr anchor="ctr"/>
                </a:tc>
                <a:extLst>
                  <a:ext uri="{0D108BD9-81ED-4DB2-BD59-A6C34878D82A}">
                    <a16:rowId xmlns:a16="http://schemas.microsoft.com/office/drawing/2014/main" val="3359791210"/>
                  </a:ext>
                </a:extLst>
              </a:tr>
              <a:tr h="224084">
                <a:tc>
                  <a:txBody>
                    <a:bodyPr/>
                    <a:lstStyle/>
                    <a:p>
                      <a:pPr algn="ctr" fontAlgn="base"/>
                      <a:r>
                        <a:rPr lang="en-VN" sz="1000">
                          <a:effectLst/>
                        </a:rPr>
                        <a:t>6</a:t>
                      </a:r>
                    </a:p>
                  </a:txBody>
                  <a:tcPr anchor="ctr"/>
                </a:tc>
                <a:tc>
                  <a:txBody>
                    <a:bodyPr/>
                    <a:lstStyle/>
                    <a:p>
                      <a:pPr algn="l" fontAlgn="base"/>
                      <a:r>
                        <a:rPr lang="en-US" sz="1000" dirty="0">
                          <a:effectLst/>
                        </a:rPr>
                        <a:t>Country</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1727586390"/>
                  </a:ext>
                </a:extLst>
              </a:tr>
              <a:tr h="224084">
                <a:tc>
                  <a:txBody>
                    <a:bodyPr/>
                    <a:lstStyle/>
                    <a:p>
                      <a:pPr algn="ctr" fontAlgn="base"/>
                      <a:r>
                        <a:rPr lang="en-VN" sz="1000">
                          <a:effectLst/>
                        </a:rPr>
                        <a:t>7</a:t>
                      </a:r>
                    </a:p>
                  </a:txBody>
                  <a:tcPr anchor="ctr"/>
                </a:tc>
                <a:tc>
                  <a:txBody>
                    <a:bodyPr/>
                    <a:lstStyle/>
                    <a:p>
                      <a:pPr algn="l" fontAlgn="base"/>
                      <a:r>
                        <a:rPr lang="en-US" sz="1000">
                          <a:effectLst/>
                        </a:rPr>
                        <a:t>Time Operation</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1890358561"/>
                  </a:ext>
                </a:extLst>
              </a:tr>
              <a:tr h="224084">
                <a:tc>
                  <a:txBody>
                    <a:bodyPr/>
                    <a:lstStyle/>
                    <a:p>
                      <a:pPr algn="ctr" fontAlgn="base"/>
                      <a:r>
                        <a:rPr lang="en-VN" sz="1000" b="1" dirty="0">
                          <a:effectLst/>
                        </a:rPr>
                        <a:t>8</a:t>
                      </a:r>
                    </a:p>
                  </a:txBody>
                  <a:tcPr anchor="ctr"/>
                </a:tc>
                <a:tc>
                  <a:txBody>
                    <a:bodyPr/>
                    <a:lstStyle/>
                    <a:p>
                      <a:pPr algn="l" fontAlgn="base"/>
                      <a:r>
                        <a:rPr lang="en-US" sz="1000" b="1" dirty="0">
                          <a:effectLst/>
                        </a:rPr>
                        <a:t>Ratings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Arial"/>
                          <a:ea typeface="+mn-ea"/>
                          <a:cs typeface="+mn-cs"/>
                          <a:sym typeface="Arial"/>
                        </a:rPr>
                        <a:t>1251 non-null</a:t>
                      </a:r>
                    </a:p>
                  </a:txBody>
                  <a:tcPr anchor="ctr"/>
                </a:tc>
                <a:tc>
                  <a:txBody>
                    <a:bodyPr/>
                    <a:lstStyle/>
                    <a:p>
                      <a:pPr algn="ctr" fontAlgn="base"/>
                      <a:r>
                        <a:rPr lang="en-US" sz="1000" b="1" dirty="0">
                          <a:effectLst/>
                        </a:rPr>
                        <a:t>float64</a:t>
                      </a:r>
                    </a:p>
                  </a:txBody>
                  <a:tcPr anchor="ctr"/>
                </a:tc>
                <a:extLst>
                  <a:ext uri="{0D108BD9-81ED-4DB2-BD59-A6C34878D82A}">
                    <a16:rowId xmlns:a16="http://schemas.microsoft.com/office/drawing/2014/main" val="4214708732"/>
                  </a:ext>
                </a:extLst>
              </a:tr>
              <a:tr h="224084">
                <a:tc>
                  <a:txBody>
                    <a:bodyPr/>
                    <a:lstStyle/>
                    <a:p>
                      <a:pPr algn="ctr" fontAlgn="base"/>
                      <a:r>
                        <a:rPr lang="en-VN" sz="1000">
                          <a:effectLst/>
                        </a:rPr>
                        <a:t>9</a:t>
                      </a:r>
                    </a:p>
                  </a:txBody>
                  <a:tcPr anchor="ctr"/>
                </a:tc>
                <a:tc>
                  <a:txBody>
                    <a:bodyPr/>
                    <a:lstStyle/>
                    <a:p>
                      <a:pPr algn="l" fontAlgn="base"/>
                      <a:r>
                        <a:rPr lang="en-US" sz="1000">
                          <a:effectLst/>
                        </a:rPr>
                        <a:t>Food</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float64</a:t>
                      </a:r>
                    </a:p>
                  </a:txBody>
                  <a:tcPr anchor="ctr"/>
                </a:tc>
                <a:extLst>
                  <a:ext uri="{0D108BD9-81ED-4DB2-BD59-A6C34878D82A}">
                    <a16:rowId xmlns:a16="http://schemas.microsoft.com/office/drawing/2014/main" val="2695866458"/>
                  </a:ext>
                </a:extLst>
              </a:tr>
              <a:tr h="224084">
                <a:tc>
                  <a:txBody>
                    <a:bodyPr/>
                    <a:lstStyle/>
                    <a:p>
                      <a:pPr algn="ctr" fontAlgn="base"/>
                      <a:r>
                        <a:rPr lang="en-VN" sz="1000">
                          <a:effectLst/>
                        </a:rPr>
                        <a:t>10</a:t>
                      </a:r>
                    </a:p>
                  </a:txBody>
                  <a:tcPr anchor="ctr"/>
                </a:tc>
                <a:tc>
                  <a:txBody>
                    <a:bodyPr/>
                    <a:lstStyle/>
                    <a:p>
                      <a:pPr algn="l" fontAlgn="base"/>
                      <a:r>
                        <a:rPr lang="en-US" sz="1000" dirty="0">
                          <a:effectLst/>
                        </a:rPr>
                        <a:t>Service</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float64</a:t>
                      </a:r>
                    </a:p>
                  </a:txBody>
                  <a:tcPr anchor="ctr"/>
                </a:tc>
                <a:extLst>
                  <a:ext uri="{0D108BD9-81ED-4DB2-BD59-A6C34878D82A}">
                    <a16:rowId xmlns:a16="http://schemas.microsoft.com/office/drawing/2014/main" val="3110105989"/>
                  </a:ext>
                </a:extLst>
              </a:tr>
              <a:tr h="224084">
                <a:tc>
                  <a:txBody>
                    <a:bodyPr/>
                    <a:lstStyle/>
                    <a:p>
                      <a:pPr algn="ctr" fontAlgn="base"/>
                      <a:r>
                        <a:rPr lang="en-VN" sz="1000">
                          <a:effectLst/>
                        </a:rPr>
                        <a:t>11</a:t>
                      </a:r>
                    </a:p>
                  </a:txBody>
                  <a:tcPr anchor="ctr"/>
                </a:tc>
                <a:tc>
                  <a:txBody>
                    <a:bodyPr/>
                    <a:lstStyle/>
                    <a:p>
                      <a:pPr algn="l" fontAlgn="base"/>
                      <a:r>
                        <a:rPr lang="en-US" sz="1000">
                          <a:effectLst/>
                        </a:rPr>
                        <a:t>Value for money</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float64</a:t>
                      </a:r>
                    </a:p>
                  </a:txBody>
                  <a:tcPr anchor="ctr"/>
                </a:tc>
                <a:extLst>
                  <a:ext uri="{0D108BD9-81ED-4DB2-BD59-A6C34878D82A}">
                    <a16:rowId xmlns:a16="http://schemas.microsoft.com/office/drawing/2014/main" val="3063352072"/>
                  </a:ext>
                </a:extLst>
              </a:tr>
              <a:tr h="224084">
                <a:tc>
                  <a:txBody>
                    <a:bodyPr/>
                    <a:lstStyle/>
                    <a:p>
                      <a:pPr algn="ctr" fontAlgn="base"/>
                      <a:r>
                        <a:rPr lang="en-VN" sz="1000">
                          <a:effectLst/>
                        </a:rPr>
                        <a:t>12</a:t>
                      </a:r>
                    </a:p>
                  </a:txBody>
                  <a:tcPr anchor="ctr"/>
                </a:tc>
                <a:tc>
                  <a:txBody>
                    <a:bodyPr/>
                    <a:lstStyle/>
                    <a:p>
                      <a:pPr algn="l" fontAlgn="base"/>
                      <a:r>
                        <a:rPr lang="en-US" sz="1000">
                          <a:effectLst/>
                        </a:rPr>
                        <a:t>Atmosphere</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float64</a:t>
                      </a:r>
                    </a:p>
                  </a:txBody>
                  <a:tcPr anchor="ctr"/>
                </a:tc>
                <a:extLst>
                  <a:ext uri="{0D108BD9-81ED-4DB2-BD59-A6C34878D82A}">
                    <a16:rowId xmlns:a16="http://schemas.microsoft.com/office/drawing/2014/main" val="3516437261"/>
                  </a:ext>
                </a:extLst>
              </a:tr>
              <a:tr h="224084">
                <a:tc>
                  <a:txBody>
                    <a:bodyPr/>
                    <a:lstStyle/>
                    <a:p>
                      <a:pPr algn="ctr" fontAlgn="base"/>
                      <a:r>
                        <a:rPr lang="en-VN" sz="1000">
                          <a:effectLst/>
                        </a:rPr>
                        <a:t>13</a:t>
                      </a:r>
                    </a:p>
                  </a:txBody>
                  <a:tcPr anchor="ctr"/>
                </a:tc>
                <a:tc>
                  <a:txBody>
                    <a:bodyPr/>
                    <a:lstStyle/>
                    <a:p>
                      <a:pPr algn="l" fontAlgn="base"/>
                      <a:r>
                        <a:rPr lang="en-US" sz="1000">
                          <a:effectLst/>
                        </a:rPr>
                        <a:t>Price</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float64</a:t>
                      </a:r>
                    </a:p>
                  </a:txBody>
                  <a:tcPr anchor="ctr"/>
                </a:tc>
                <a:extLst>
                  <a:ext uri="{0D108BD9-81ED-4DB2-BD59-A6C34878D82A}">
                    <a16:rowId xmlns:a16="http://schemas.microsoft.com/office/drawing/2014/main" val="1029300053"/>
                  </a:ext>
                </a:extLst>
              </a:tr>
              <a:tr h="224084">
                <a:tc>
                  <a:txBody>
                    <a:bodyPr/>
                    <a:lstStyle/>
                    <a:p>
                      <a:pPr algn="ctr" fontAlgn="base"/>
                      <a:r>
                        <a:rPr lang="en-VN" sz="1000" b="1" dirty="0">
                          <a:effectLst/>
                        </a:rPr>
                        <a:t>14</a:t>
                      </a:r>
                    </a:p>
                  </a:txBody>
                  <a:tcPr anchor="ctr"/>
                </a:tc>
                <a:tc>
                  <a:txBody>
                    <a:bodyPr/>
                    <a:lstStyle/>
                    <a:p>
                      <a:pPr algn="l" fontAlgn="base"/>
                      <a:r>
                        <a:rPr lang="en-US" sz="1000" b="1" dirty="0">
                          <a:effectLst/>
                        </a:rPr>
                        <a:t>Food1</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Arial"/>
                          <a:ea typeface="+mn-ea"/>
                          <a:cs typeface="+mn-cs"/>
                          <a:sym typeface="Arial"/>
                        </a:rPr>
                        <a:t>1251 non-null</a:t>
                      </a:r>
                    </a:p>
                  </a:txBody>
                  <a:tcPr anchor="ctr"/>
                </a:tc>
                <a:tc>
                  <a:txBody>
                    <a:bodyPr/>
                    <a:lstStyle/>
                    <a:p>
                      <a:pPr algn="ctr" fontAlgn="base"/>
                      <a:r>
                        <a:rPr lang="en-US" sz="1000" b="1" dirty="0">
                          <a:effectLst/>
                        </a:rPr>
                        <a:t>object</a:t>
                      </a:r>
                    </a:p>
                  </a:txBody>
                  <a:tcPr anchor="ctr"/>
                </a:tc>
                <a:extLst>
                  <a:ext uri="{0D108BD9-81ED-4DB2-BD59-A6C34878D82A}">
                    <a16:rowId xmlns:a16="http://schemas.microsoft.com/office/drawing/2014/main" val="1612837722"/>
                  </a:ext>
                </a:extLst>
              </a:tr>
            </a:tbl>
          </a:graphicData>
        </a:graphic>
      </p:graphicFrame>
      <p:graphicFrame>
        <p:nvGraphicFramePr>
          <p:cNvPr id="14" name="Table 13">
            <a:extLst>
              <a:ext uri="{FF2B5EF4-FFF2-40B4-BE49-F238E27FC236}">
                <a16:creationId xmlns:a16="http://schemas.microsoft.com/office/drawing/2014/main" id="{EA361E83-312B-4BB2-D986-CF326BC2401A}"/>
              </a:ext>
            </a:extLst>
          </p:cNvPr>
          <p:cNvGraphicFramePr>
            <a:graphicFrameLocks noGrp="1"/>
          </p:cNvGraphicFramePr>
          <p:nvPr>
            <p:extLst>
              <p:ext uri="{D42A27DB-BD31-4B8C-83A1-F6EECF244321}">
                <p14:modId xmlns:p14="http://schemas.microsoft.com/office/powerpoint/2010/main" val="853997286"/>
              </p:ext>
            </p:extLst>
          </p:nvPr>
        </p:nvGraphicFramePr>
        <p:xfrm>
          <a:off x="4776104" y="702127"/>
          <a:ext cx="4245432" cy="2682240"/>
        </p:xfrm>
        <a:graphic>
          <a:graphicData uri="http://schemas.openxmlformats.org/drawingml/2006/table">
            <a:tbl>
              <a:tblPr firstRow="1" bandRow="1">
                <a:tableStyleId>{775DCB02-9BB8-47FD-8907-85C794F793BA}</a:tableStyleId>
              </a:tblPr>
              <a:tblGrid>
                <a:gridCol w="498024">
                  <a:extLst>
                    <a:ext uri="{9D8B030D-6E8A-4147-A177-3AD203B41FA5}">
                      <a16:colId xmlns:a16="http://schemas.microsoft.com/office/drawing/2014/main" val="759527777"/>
                    </a:ext>
                  </a:extLst>
                </a:gridCol>
                <a:gridCol w="1616529">
                  <a:extLst>
                    <a:ext uri="{9D8B030D-6E8A-4147-A177-3AD203B41FA5}">
                      <a16:colId xmlns:a16="http://schemas.microsoft.com/office/drawing/2014/main" val="1375152218"/>
                    </a:ext>
                  </a:extLst>
                </a:gridCol>
                <a:gridCol w="1036864">
                  <a:extLst>
                    <a:ext uri="{9D8B030D-6E8A-4147-A177-3AD203B41FA5}">
                      <a16:colId xmlns:a16="http://schemas.microsoft.com/office/drawing/2014/main" val="3314138859"/>
                    </a:ext>
                  </a:extLst>
                </a:gridCol>
                <a:gridCol w="1094015">
                  <a:extLst>
                    <a:ext uri="{9D8B030D-6E8A-4147-A177-3AD203B41FA5}">
                      <a16:colId xmlns:a16="http://schemas.microsoft.com/office/drawing/2014/main" val="1927480888"/>
                    </a:ext>
                  </a:extLst>
                </a:gridCol>
              </a:tblGrid>
              <a:tr h="224084">
                <a:tc>
                  <a:txBody>
                    <a:bodyPr/>
                    <a:lstStyle/>
                    <a:p>
                      <a:pPr algn="ctr"/>
                      <a:r>
                        <a:rPr lang="en-VN" sz="1000" dirty="0"/>
                        <a:t>STT</a:t>
                      </a:r>
                    </a:p>
                  </a:txBody>
                  <a:tcPr/>
                </a:tc>
                <a:tc>
                  <a:txBody>
                    <a:bodyPr/>
                    <a:lstStyle/>
                    <a:p>
                      <a:pPr algn="ctr"/>
                      <a:r>
                        <a:rPr lang="en-VN" sz="1000" dirty="0"/>
                        <a:t>Tên thuộc tính</a:t>
                      </a:r>
                    </a:p>
                  </a:txBody>
                  <a:tcPr/>
                </a:tc>
                <a:tc>
                  <a:txBody>
                    <a:bodyPr/>
                    <a:lstStyle/>
                    <a:p>
                      <a:pPr algn="ctr"/>
                      <a:r>
                        <a:rPr lang="en-VN" sz="1000" dirty="0"/>
                        <a:t>Thông tin</a:t>
                      </a:r>
                    </a:p>
                  </a:txBody>
                  <a:tcPr/>
                </a:tc>
                <a:tc>
                  <a:txBody>
                    <a:bodyPr/>
                    <a:lstStyle/>
                    <a:p>
                      <a:pPr algn="ctr"/>
                      <a:r>
                        <a:rPr lang="en-VN" sz="1000" dirty="0"/>
                        <a:t>Kiểu dữ liệu</a:t>
                      </a:r>
                    </a:p>
                  </a:txBody>
                  <a:tcPr/>
                </a:tc>
                <a:extLst>
                  <a:ext uri="{0D108BD9-81ED-4DB2-BD59-A6C34878D82A}">
                    <a16:rowId xmlns:a16="http://schemas.microsoft.com/office/drawing/2014/main" val="2401596290"/>
                  </a:ext>
                </a:extLst>
              </a:tr>
              <a:tr h="224084">
                <a:tc>
                  <a:txBody>
                    <a:bodyPr/>
                    <a:lstStyle/>
                    <a:p>
                      <a:pPr algn="ctr" fontAlgn="base"/>
                      <a:r>
                        <a:rPr lang="en-VN" sz="1000" b="1" dirty="0">
                          <a:effectLst/>
                        </a:rPr>
                        <a:t>15</a:t>
                      </a:r>
                    </a:p>
                  </a:txBody>
                  <a:tcPr anchor="ctr"/>
                </a:tc>
                <a:tc>
                  <a:txBody>
                    <a:bodyPr/>
                    <a:lstStyle/>
                    <a:p>
                      <a:pPr algn="l" fontAlgn="base"/>
                      <a:r>
                        <a:rPr lang="en-US" sz="1000" b="1" dirty="0">
                          <a:effectLst/>
                        </a:rPr>
                        <a:t>Food2</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Arial"/>
                          <a:ea typeface="+mn-ea"/>
                          <a:cs typeface="+mn-cs"/>
                          <a:sym typeface="Arial"/>
                        </a:rPr>
                        <a:t>1251 non-null</a:t>
                      </a:r>
                    </a:p>
                  </a:txBody>
                  <a:tcPr anchor="ctr"/>
                </a:tc>
                <a:tc>
                  <a:txBody>
                    <a:bodyPr/>
                    <a:lstStyle/>
                    <a:p>
                      <a:pPr algn="ctr" fontAlgn="base"/>
                      <a:r>
                        <a:rPr lang="en-US" sz="1000" b="1" dirty="0">
                          <a:effectLst/>
                        </a:rPr>
                        <a:t>object</a:t>
                      </a:r>
                    </a:p>
                  </a:txBody>
                  <a:tcPr anchor="ctr"/>
                </a:tc>
                <a:extLst>
                  <a:ext uri="{0D108BD9-81ED-4DB2-BD59-A6C34878D82A}">
                    <a16:rowId xmlns:a16="http://schemas.microsoft.com/office/drawing/2014/main" val="2376779193"/>
                  </a:ext>
                </a:extLst>
              </a:tr>
              <a:tr h="224084">
                <a:tc>
                  <a:txBody>
                    <a:bodyPr/>
                    <a:lstStyle/>
                    <a:p>
                      <a:pPr algn="ctr" fontAlgn="base"/>
                      <a:r>
                        <a:rPr lang="en-VN" sz="1000">
                          <a:effectLst/>
                        </a:rPr>
                        <a:t>16</a:t>
                      </a:r>
                    </a:p>
                  </a:txBody>
                  <a:tcPr anchor="ctr"/>
                </a:tc>
                <a:tc>
                  <a:txBody>
                    <a:bodyPr/>
                    <a:lstStyle/>
                    <a:p>
                      <a:pPr algn="l" fontAlgn="base"/>
                      <a:r>
                        <a:rPr lang="en-US" sz="1000" dirty="0">
                          <a:effectLst/>
                        </a:rPr>
                        <a:t>Excellent votes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1643121111"/>
                  </a:ext>
                </a:extLst>
              </a:tr>
              <a:tr h="224084">
                <a:tc>
                  <a:txBody>
                    <a:bodyPr/>
                    <a:lstStyle/>
                    <a:p>
                      <a:pPr algn="ctr" fontAlgn="base"/>
                      <a:r>
                        <a:rPr lang="en-VN" sz="1000" dirty="0">
                          <a:effectLst/>
                        </a:rPr>
                        <a:t>17</a:t>
                      </a:r>
                    </a:p>
                  </a:txBody>
                  <a:tcPr anchor="ctr"/>
                </a:tc>
                <a:tc>
                  <a:txBody>
                    <a:bodyPr/>
                    <a:lstStyle/>
                    <a:p>
                      <a:pPr algn="l" fontAlgn="base"/>
                      <a:r>
                        <a:rPr lang="en-US" sz="1000">
                          <a:effectLst/>
                        </a:rPr>
                        <a:t>Very good votes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3293163532"/>
                  </a:ext>
                </a:extLst>
              </a:tr>
              <a:tr h="224084">
                <a:tc>
                  <a:txBody>
                    <a:bodyPr/>
                    <a:lstStyle/>
                    <a:p>
                      <a:pPr algn="ctr" fontAlgn="base"/>
                      <a:r>
                        <a:rPr lang="en-VN" sz="1000" dirty="0">
                          <a:effectLst/>
                        </a:rPr>
                        <a:t>18</a:t>
                      </a:r>
                    </a:p>
                  </a:txBody>
                  <a:tcPr anchor="ctr"/>
                </a:tc>
                <a:tc>
                  <a:txBody>
                    <a:bodyPr/>
                    <a:lstStyle/>
                    <a:p>
                      <a:pPr algn="l" fontAlgn="base"/>
                      <a:r>
                        <a:rPr lang="en-US" sz="1000">
                          <a:effectLst/>
                        </a:rPr>
                        <a:t>Poor votes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dirty="0">
                          <a:effectLst/>
                        </a:rPr>
                        <a:t>float64</a:t>
                      </a:r>
                    </a:p>
                  </a:txBody>
                  <a:tcPr anchor="ctr"/>
                </a:tc>
                <a:extLst>
                  <a:ext uri="{0D108BD9-81ED-4DB2-BD59-A6C34878D82A}">
                    <a16:rowId xmlns:a16="http://schemas.microsoft.com/office/drawing/2014/main" val="3359791210"/>
                  </a:ext>
                </a:extLst>
              </a:tr>
              <a:tr h="224084">
                <a:tc>
                  <a:txBody>
                    <a:bodyPr/>
                    <a:lstStyle/>
                    <a:p>
                      <a:pPr algn="ctr" fontAlgn="base"/>
                      <a:r>
                        <a:rPr lang="en-VN" sz="1000" dirty="0">
                          <a:effectLst/>
                        </a:rPr>
                        <a:t>19</a:t>
                      </a:r>
                    </a:p>
                  </a:txBody>
                  <a:tcPr anchor="ctr"/>
                </a:tc>
                <a:tc>
                  <a:txBody>
                    <a:bodyPr/>
                    <a:lstStyle/>
                    <a:p>
                      <a:pPr algn="l" fontAlgn="base"/>
                      <a:r>
                        <a:rPr lang="en-US" sz="1000" dirty="0">
                          <a:effectLst/>
                        </a:rPr>
                        <a:t>Terrible votes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0"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0"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dirty="0">
                          <a:effectLst/>
                        </a:rPr>
                        <a:t>float64</a:t>
                      </a:r>
                    </a:p>
                  </a:txBody>
                  <a:tcPr anchor="ctr"/>
                </a:tc>
                <a:extLst>
                  <a:ext uri="{0D108BD9-81ED-4DB2-BD59-A6C34878D82A}">
                    <a16:rowId xmlns:a16="http://schemas.microsoft.com/office/drawing/2014/main" val="1727586390"/>
                  </a:ext>
                </a:extLst>
              </a:tr>
              <a:tr h="224084">
                <a:tc>
                  <a:txBody>
                    <a:bodyPr/>
                    <a:lstStyle/>
                    <a:p>
                      <a:pPr algn="ctr" fontAlgn="base"/>
                      <a:r>
                        <a:rPr lang="en-VN" sz="1000" b="1" dirty="0">
                          <a:effectLst/>
                        </a:rPr>
                        <a:t>20</a:t>
                      </a:r>
                    </a:p>
                  </a:txBody>
                  <a:tcPr anchor="ctr"/>
                </a:tc>
                <a:tc>
                  <a:txBody>
                    <a:bodyPr/>
                    <a:lstStyle/>
                    <a:p>
                      <a:pPr algn="l" fontAlgn="base"/>
                      <a:r>
                        <a:rPr lang="en-US" sz="1000" b="1" dirty="0">
                          <a:effectLst/>
                        </a:rPr>
                        <a:t>Average votes</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Arial"/>
                          <a:ea typeface="+mn-ea"/>
                          <a:cs typeface="+mn-cs"/>
                          <a:sym typeface="Arial"/>
                        </a:rPr>
                        <a:t>1251 non-null</a:t>
                      </a:r>
                    </a:p>
                  </a:txBody>
                  <a:tcPr anchor="ctr"/>
                </a:tc>
                <a:tc>
                  <a:txBody>
                    <a:bodyPr/>
                    <a:lstStyle/>
                    <a:p>
                      <a:pPr algn="ctr" fontAlgn="base"/>
                      <a:r>
                        <a:rPr lang="en-US" sz="1000" b="1" dirty="0">
                          <a:effectLst/>
                        </a:rPr>
                        <a:t>float64</a:t>
                      </a:r>
                    </a:p>
                  </a:txBody>
                  <a:tcPr anchor="ctr"/>
                </a:tc>
                <a:extLst>
                  <a:ext uri="{0D108BD9-81ED-4DB2-BD59-A6C34878D82A}">
                    <a16:rowId xmlns:a16="http://schemas.microsoft.com/office/drawing/2014/main" val="3989056335"/>
                  </a:ext>
                </a:extLst>
              </a:tr>
              <a:tr h="224084">
                <a:tc>
                  <a:txBody>
                    <a:bodyPr/>
                    <a:lstStyle/>
                    <a:p>
                      <a:pPr algn="ctr" fontAlgn="base"/>
                      <a:r>
                        <a:rPr lang="en-VN" sz="1000" b="1" dirty="0">
                          <a:effectLst/>
                        </a:rPr>
                        <a:t>21</a:t>
                      </a:r>
                    </a:p>
                  </a:txBody>
                  <a:tcPr anchor="ctr"/>
                </a:tc>
                <a:tc>
                  <a:txBody>
                    <a:bodyPr/>
                    <a:lstStyle/>
                    <a:p>
                      <a:pPr algn="l" fontAlgn="base"/>
                      <a:r>
                        <a:rPr lang="en-US" sz="1000" b="1" dirty="0">
                          <a:effectLst/>
                        </a:rPr>
                        <a:t>User Name</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1"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b="1">
                          <a:effectLst/>
                        </a:rPr>
                        <a:t>object</a:t>
                      </a:r>
                    </a:p>
                  </a:txBody>
                  <a:tcPr anchor="ctr"/>
                </a:tc>
                <a:extLst>
                  <a:ext uri="{0D108BD9-81ED-4DB2-BD59-A6C34878D82A}">
                    <a16:rowId xmlns:a16="http://schemas.microsoft.com/office/drawing/2014/main" val="1890358561"/>
                  </a:ext>
                </a:extLst>
              </a:tr>
              <a:tr h="224084">
                <a:tc>
                  <a:txBody>
                    <a:bodyPr/>
                    <a:lstStyle/>
                    <a:p>
                      <a:pPr algn="ctr" fontAlgn="base"/>
                      <a:r>
                        <a:rPr lang="en-VN" sz="1000" b="1">
                          <a:effectLst/>
                        </a:rPr>
                        <a:t>22</a:t>
                      </a:r>
                    </a:p>
                  </a:txBody>
                  <a:tcPr anchor="ctr"/>
                </a:tc>
                <a:tc>
                  <a:txBody>
                    <a:bodyPr/>
                    <a:lstStyle/>
                    <a:p>
                      <a:pPr algn="l" fontAlgn="base"/>
                      <a:r>
                        <a:rPr lang="en-US" sz="1000" b="1" dirty="0">
                          <a:effectLst/>
                        </a:rPr>
                        <a:t>User ID</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a:ln>
                            <a:noFill/>
                          </a:ln>
                          <a:solidFill>
                            <a:srgbClr val="191919"/>
                          </a:solidFill>
                          <a:effectLst/>
                          <a:uLnTx/>
                          <a:uFillTx/>
                          <a:latin typeface="Arial"/>
                          <a:ea typeface="+mn-ea"/>
                          <a:cs typeface="+mn-cs"/>
                          <a:sym typeface="Arial"/>
                        </a:rPr>
                        <a:t>1251 non-null</a:t>
                      </a:r>
                      <a:endParaRPr kumimoji="0" lang="en-VN" sz="1000" b="1" i="0" u="none" strike="noStrike" kern="0" cap="none" spc="0" normalizeH="0" baseline="0" noProof="0" dirty="0">
                        <a:ln>
                          <a:noFill/>
                        </a:ln>
                        <a:solidFill>
                          <a:srgbClr val="191919"/>
                        </a:solidFill>
                        <a:effectLst/>
                        <a:uLnTx/>
                        <a:uFillTx/>
                        <a:latin typeface="Arial"/>
                        <a:ea typeface="+mn-ea"/>
                        <a:cs typeface="+mn-cs"/>
                        <a:sym typeface="Arial"/>
                      </a:endParaRPr>
                    </a:p>
                  </a:txBody>
                  <a:tcPr anchor="ctr"/>
                </a:tc>
                <a:tc>
                  <a:txBody>
                    <a:bodyPr/>
                    <a:lstStyle/>
                    <a:p>
                      <a:pPr algn="ctr" fontAlgn="base"/>
                      <a:r>
                        <a:rPr lang="en-US" sz="1000" b="1">
                          <a:effectLst/>
                        </a:rPr>
                        <a:t>float64</a:t>
                      </a:r>
                    </a:p>
                  </a:txBody>
                  <a:tcPr anchor="ctr"/>
                </a:tc>
                <a:extLst>
                  <a:ext uri="{0D108BD9-81ED-4DB2-BD59-A6C34878D82A}">
                    <a16:rowId xmlns:a16="http://schemas.microsoft.com/office/drawing/2014/main" val="4214708732"/>
                  </a:ext>
                </a:extLst>
              </a:tr>
              <a:tr h="224084">
                <a:tc>
                  <a:txBody>
                    <a:bodyPr/>
                    <a:lstStyle/>
                    <a:p>
                      <a:pPr algn="ctr" fontAlgn="base"/>
                      <a:r>
                        <a:rPr lang="en-VN" sz="1000" b="1">
                          <a:effectLst/>
                        </a:rPr>
                        <a:t>23</a:t>
                      </a:r>
                    </a:p>
                  </a:txBody>
                  <a:tcPr anchor="ctr"/>
                </a:tc>
                <a:tc>
                  <a:txBody>
                    <a:bodyPr/>
                    <a:lstStyle/>
                    <a:p>
                      <a:pPr algn="l" fontAlgn="base"/>
                      <a:r>
                        <a:rPr lang="en-US" sz="1000" b="1" dirty="0">
                          <a:effectLst/>
                        </a:rPr>
                        <a:t>Restaurant ID</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Arial"/>
                          <a:ea typeface="+mn-ea"/>
                          <a:cs typeface="+mn-cs"/>
                          <a:sym typeface="Arial"/>
                        </a:rPr>
                        <a:t>1251 non-null</a:t>
                      </a:r>
                    </a:p>
                  </a:txBody>
                  <a:tcPr anchor="ctr"/>
                </a:tc>
                <a:tc>
                  <a:txBody>
                    <a:bodyPr/>
                    <a:lstStyle/>
                    <a:p>
                      <a:pPr algn="ctr" fontAlgn="base"/>
                      <a:r>
                        <a:rPr lang="en-US" sz="1000" b="1" dirty="0">
                          <a:effectLst/>
                        </a:rPr>
                        <a:t>float64</a:t>
                      </a:r>
                    </a:p>
                  </a:txBody>
                  <a:tcPr anchor="ctr"/>
                </a:tc>
                <a:extLst>
                  <a:ext uri="{0D108BD9-81ED-4DB2-BD59-A6C34878D82A}">
                    <a16:rowId xmlns:a16="http://schemas.microsoft.com/office/drawing/2014/main" val="2695866458"/>
                  </a:ext>
                </a:extLst>
              </a:tr>
              <a:tr h="224084">
                <a:tc>
                  <a:txBody>
                    <a:bodyPr/>
                    <a:lstStyle/>
                    <a:p>
                      <a:pPr algn="ctr" fontAlgn="base"/>
                      <a:r>
                        <a:rPr lang="en-VN" sz="1000" b="1">
                          <a:effectLst/>
                        </a:rPr>
                        <a:t>24</a:t>
                      </a:r>
                    </a:p>
                  </a:txBody>
                  <a:tcPr anchor="ctr"/>
                </a:tc>
                <a:tc>
                  <a:txBody>
                    <a:bodyPr/>
                    <a:lstStyle/>
                    <a:p>
                      <a:pPr algn="l" fontAlgn="base"/>
                      <a:r>
                        <a:rPr lang="en-US" sz="1000" b="1" dirty="0">
                          <a:effectLst/>
                        </a:rPr>
                        <a:t>Content</a:t>
                      </a:r>
                    </a:p>
                  </a:txBody>
                  <a:tcPr anchor="ctr"/>
                </a:tc>
                <a:tc>
                  <a:txBody>
                    <a:bodyPr/>
                    <a:lstStyle/>
                    <a:p>
                      <a:pPr marL="0" marR="0" lvl="0" indent="0" algn="ctr" defTabSz="914400" rtl="0" eaLnBrk="1" fontAlgn="base" latinLnBrk="0" hangingPunct="1">
                        <a:lnSpc>
                          <a:spcPct val="100000"/>
                        </a:lnSpc>
                        <a:spcBef>
                          <a:spcPts val="0"/>
                        </a:spcBef>
                        <a:spcAft>
                          <a:spcPts val="0"/>
                        </a:spcAft>
                        <a:buClr>
                          <a:srgbClr val="000000"/>
                        </a:buClr>
                        <a:buSzTx/>
                        <a:buFont typeface="Arial"/>
                        <a:buNone/>
                        <a:tabLst/>
                        <a:defRPr/>
                      </a:pPr>
                      <a:r>
                        <a:rPr kumimoji="0" lang="en-VN" sz="1000" b="1" i="0" u="none" strike="noStrike" kern="0" cap="none" spc="0" normalizeH="0" baseline="0" noProof="0" dirty="0">
                          <a:ln>
                            <a:noFill/>
                          </a:ln>
                          <a:solidFill>
                            <a:srgbClr val="191919"/>
                          </a:solidFill>
                          <a:effectLst/>
                          <a:uLnTx/>
                          <a:uFillTx/>
                          <a:latin typeface="Arial"/>
                          <a:ea typeface="+mn-ea"/>
                          <a:cs typeface="+mn-cs"/>
                          <a:sym typeface="Arial"/>
                        </a:rPr>
                        <a:t>1251 non-null</a:t>
                      </a:r>
                    </a:p>
                  </a:txBody>
                  <a:tcPr anchor="ctr"/>
                </a:tc>
                <a:tc>
                  <a:txBody>
                    <a:bodyPr/>
                    <a:lstStyle/>
                    <a:p>
                      <a:pPr algn="ctr" fontAlgn="base"/>
                      <a:r>
                        <a:rPr lang="en-US" sz="1000" b="1" dirty="0">
                          <a:effectLst/>
                        </a:rPr>
                        <a:t>object</a:t>
                      </a:r>
                    </a:p>
                  </a:txBody>
                  <a:tcPr anchor="ctr"/>
                </a:tc>
                <a:extLst>
                  <a:ext uri="{0D108BD9-81ED-4DB2-BD59-A6C34878D82A}">
                    <a16:rowId xmlns:a16="http://schemas.microsoft.com/office/drawing/2014/main" val="3110105989"/>
                  </a:ext>
                </a:extLst>
              </a:tr>
            </a:tbl>
          </a:graphicData>
        </a:graphic>
      </p:graphicFrame>
      <p:sp>
        <p:nvSpPr>
          <p:cNvPr id="3" name="Google Shape;1018;p48">
            <a:extLst>
              <a:ext uri="{FF2B5EF4-FFF2-40B4-BE49-F238E27FC236}">
                <a16:creationId xmlns:a16="http://schemas.microsoft.com/office/drawing/2014/main" id="{A2D79172-0600-A778-8711-2B9227AA828E}"/>
              </a:ext>
            </a:extLst>
          </p:cNvPr>
          <p:cNvSpPr/>
          <p:nvPr/>
        </p:nvSpPr>
        <p:spPr>
          <a:xfrm>
            <a:off x="3131079" y="4583400"/>
            <a:ext cx="560100" cy="560100"/>
          </a:xfrm>
          <a:prstGeom prst="ellipse">
            <a:avLst/>
          </a:prstGeom>
          <a:solidFill>
            <a:schemeClr val="accent2"/>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27;p48">
            <a:extLst>
              <a:ext uri="{FF2B5EF4-FFF2-40B4-BE49-F238E27FC236}">
                <a16:creationId xmlns:a16="http://schemas.microsoft.com/office/drawing/2014/main" id="{3FAB3EDA-7C99-22B2-84D1-29EE2A9AB15D}"/>
              </a:ext>
            </a:extLst>
          </p:cNvPr>
          <p:cNvSpPr/>
          <p:nvPr/>
        </p:nvSpPr>
        <p:spPr>
          <a:xfrm>
            <a:off x="3259688" y="4735963"/>
            <a:ext cx="302900" cy="254985"/>
          </a:xfrm>
          <a:custGeom>
            <a:avLst/>
            <a:gdLst/>
            <a:ahLst/>
            <a:cxnLst/>
            <a:rect l="l" t="t" r="r" b="b"/>
            <a:pathLst>
              <a:path w="13049" h="10986" extrusionOk="0">
                <a:moveTo>
                  <a:pt x="2676" y="1553"/>
                </a:moveTo>
                <a:cubicBezTo>
                  <a:pt x="2977" y="1553"/>
                  <a:pt x="3234" y="1797"/>
                  <a:pt x="3236" y="2111"/>
                </a:cubicBezTo>
                <a:lnTo>
                  <a:pt x="3236" y="2448"/>
                </a:lnTo>
                <a:lnTo>
                  <a:pt x="2115" y="2448"/>
                </a:lnTo>
                <a:lnTo>
                  <a:pt x="2115" y="2123"/>
                </a:lnTo>
                <a:cubicBezTo>
                  <a:pt x="2115" y="1856"/>
                  <a:pt x="2299" y="1617"/>
                  <a:pt x="2561" y="1565"/>
                </a:cubicBezTo>
                <a:cubicBezTo>
                  <a:pt x="2600" y="1557"/>
                  <a:pt x="2638" y="1553"/>
                  <a:pt x="2676" y="1553"/>
                </a:cubicBezTo>
                <a:close/>
                <a:moveTo>
                  <a:pt x="5250" y="1553"/>
                </a:moveTo>
                <a:cubicBezTo>
                  <a:pt x="5551" y="1553"/>
                  <a:pt x="5808" y="1797"/>
                  <a:pt x="5810" y="2111"/>
                </a:cubicBezTo>
                <a:lnTo>
                  <a:pt x="5810" y="2447"/>
                </a:lnTo>
                <a:lnTo>
                  <a:pt x="5810" y="2448"/>
                </a:lnTo>
                <a:lnTo>
                  <a:pt x="4689" y="2448"/>
                </a:lnTo>
                <a:lnTo>
                  <a:pt x="4689" y="2123"/>
                </a:lnTo>
                <a:cubicBezTo>
                  <a:pt x="4689" y="1856"/>
                  <a:pt x="4873" y="1617"/>
                  <a:pt x="5134" y="1565"/>
                </a:cubicBezTo>
                <a:cubicBezTo>
                  <a:pt x="5174" y="1557"/>
                  <a:pt x="5212" y="1553"/>
                  <a:pt x="5250" y="1553"/>
                </a:cubicBezTo>
                <a:close/>
                <a:moveTo>
                  <a:pt x="6575" y="510"/>
                </a:moveTo>
                <a:lnTo>
                  <a:pt x="6980" y="2448"/>
                </a:lnTo>
                <a:lnTo>
                  <a:pt x="6320" y="2448"/>
                </a:lnTo>
                <a:lnTo>
                  <a:pt x="6320" y="2134"/>
                </a:lnTo>
                <a:cubicBezTo>
                  <a:pt x="6320" y="1617"/>
                  <a:pt x="5901" y="1124"/>
                  <a:pt x="5388" y="1060"/>
                </a:cubicBezTo>
                <a:cubicBezTo>
                  <a:pt x="5341" y="1054"/>
                  <a:pt x="5295" y="1052"/>
                  <a:pt x="5249" y="1052"/>
                </a:cubicBezTo>
                <a:cubicBezTo>
                  <a:pt x="4659" y="1052"/>
                  <a:pt x="4179" y="1528"/>
                  <a:pt x="4179" y="2113"/>
                </a:cubicBezTo>
                <a:lnTo>
                  <a:pt x="4179" y="2448"/>
                </a:lnTo>
                <a:lnTo>
                  <a:pt x="3746" y="2448"/>
                </a:lnTo>
                <a:lnTo>
                  <a:pt x="3746" y="2128"/>
                </a:lnTo>
                <a:cubicBezTo>
                  <a:pt x="3746" y="1610"/>
                  <a:pt x="3328" y="1118"/>
                  <a:pt x="2815" y="1054"/>
                </a:cubicBezTo>
                <a:cubicBezTo>
                  <a:pt x="2768" y="1048"/>
                  <a:pt x="2721" y="1045"/>
                  <a:pt x="2675" y="1045"/>
                </a:cubicBezTo>
                <a:cubicBezTo>
                  <a:pt x="2085" y="1045"/>
                  <a:pt x="1606" y="1523"/>
                  <a:pt x="1606" y="2111"/>
                </a:cubicBezTo>
                <a:lnTo>
                  <a:pt x="1606" y="2448"/>
                </a:lnTo>
                <a:lnTo>
                  <a:pt x="1044" y="2448"/>
                </a:lnTo>
                <a:lnTo>
                  <a:pt x="1044" y="510"/>
                </a:lnTo>
                <a:close/>
                <a:moveTo>
                  <a:pt x="10550" y="2957"/>
                </a:moveTo>
                <a:lnTo>
                  <a:pt x="10550" y="3492"/>
                </a:lnTo>
                <a:lnTo>
                  <a:pt x="510" y="3492"/>
                </a:lnTo>
                <a:lnTo>
                  <a:pt x="510" y="2957"/>
                </a:lnTo>
                <a:close/>
                <a:moveTo>
                  <a:pt x="2677" y="5045"/>
                </a:moveTo>
                <a:cubicBezTo>
                  <a:pt x="2978" y="5045"/>
                  <a:pt x="3235" y="5288"/>
                  <a:pt x="3236" y="5602"/>
                </a:cubicBezTo>
                <a:lnTo>
                  <a:pt x="3236" y="5939"/>
                </a:lnTo>
                <a:lnTo>
                  <a:pt x="2115" y="5939"/>
                </a:lnTo>
                <a:lnTo>
                  <a:pt x="2115" y="5615"/>
                </a:lnTo>
                <a:cubicBezTo>
                  <a:pt x="2115" y="5347"/>
                  <a:pt x="2299" y="5109"/>
                  <a:pt x="2561" y="5057"/>
                </a:cubicBezTo>
                <a:cubicBezTo>
                  <a:pt x="2600" y="5049"/>
                  <a:pt x="2639" y="5045"/>
                  <a:pt x="2677" y="5045"/>
                </a:cubicBezTo>
                <a:close/>
                <a:moveTo>
                  <a:pt x="5251" y="5045"/>
                </a:moveTo>
                <a:cubicBezTo>
                  <a:pt x="5552" y="5045"/>
                  <a:pt x="5809" y="5288"/>
                  <a:pt x="5811" y="5602"/>
                </a:cubicBezTo>
                <a:lnTo>
                  <a:pt x="5811" y="5939"/>
                </a:lnTo>
                <a:lnTo>
                  <a:pt x="4690" y="5939"/>
                </a:lnTo>
                <a:lnTo>
                  <a:pt x="4690" y="5615"/>
                </a:lnTo>
                <a:cubicBezTo>
                  <a:pt x="4690" y="5347"/>
                  <a:pt x="4874" y="5109"/>
                  <a:pt x="5136" y="5057"/>
                </a:cubicBezTo>
                <a:cubicBezTo>
                  <a:pt x="5175" y="5049"/>
                  <a:pt x="5213" y="5045"/>
                  <a:pt x="5251" y="5045"/>
                </a:cubicBezTo>
                <a:close/>
                <a:moveTo>
                  <a:pt x="7825" y="5045"/>
                </a:moveTo>
                <a:cubicBezTo>
                  <a:pt x="8125" y="5045"/>
                  <a:pt x="8383" y="5288"/>
                  <a:pt x="8385" y="5602"/>
                </a:cubicBezTo>
                <a:lnTo>
                  <a:pt x="8385" y="5938"/>
                </a:lnTo>
                <a:lnTo>
                  <a:pt x="8385" y="5939"/>
                </a:lnTo>
                <a:lnTo>
                  <a:pt x="7264" y="5939"/>
                </a:lnTo>
                <a:lnTo>
                  <a:pt x="7264" y="5615"/>
                </a:lnTo>
                <a:cubicBezTo>
                  <a:pt x="7264" y="5347"/>
                  <a:pt x="7447" y="5109"/>
                  <a:pt x="7709" y="5057"/>
                </a:cubicBezTo>
                <a:cubicBezTo>
                  <a:pt x="7748" y="5049"/>
                  <a:pt x="7787" y="5045"/>
                  <a:pt x="7825" y="5045"/>
                </a:cubicBezTo>
                <a:close/>
                <a:moveTo>
                  <a:pt x="9617" y="4003"/>
                </a:moveTo>
                <a:lnTo>
                  <a:pt x="10022" y="5939"/>
                </a:lnTo>
                <a:lnTo>
                  <a:pt x="8894" y="5939"/>
                </a:lnTo>
                <a:lnTo>
                  <a:pt x="8894" y="5627"/>
                </a:lnTo>
                <a:cubicBezTo>
                  <a:pt x="8894" y="5108"/>
                  <a:pt x="8475" y="4615"/>
                  <a:pt x="7962" y="4552"/>
                </a:cubicBezTo>
                <a:cubicBezTo>
                  <a:pt x="7916" y="4546"/>
                  <a:pt x="7869" y="4543"/>
                  <a:pt x="7824" y="4543"/>
                </a:cubicBezTo>
                <a:cubicBezTo>
                  <a:pt x="7233" y="4543"/>
                  <a:pt x="6753" y="5019"/>
                  <a:pt x="6753" y="5605"/>
                </a:cubicBezTo>
                <a:lnTo>
                  <a:pt x="6753" y="5939"/>
                </a:lnTo>
                <a:lnTo>
                  <a:pt x="6320" y="5939"/>
                </a:lnTo>
                <a:lnTo>
                  <a:pt x="6320" y="5619"/>
                </a:lnTo>
                <a:cubicBezTo>
                  <a:pt x="6320" y="5102"/>
                  <a:pt x="5901" y="4610"/>
                  <a:pt x="5389" y="4545"/>
                </a:cubicBezTo>
                <a:cubicBezTo>
                  <a:pt x="5342" y="4539"/>
                  <a:pt x="5295" y="4536"/>
                  <a:pt x="5249" y="4536"/>
                </a:cubicBezTo>
                <a:cubicBezTo>
                  <a:pt x="4659" y="4536"/>
                  <a:pt x="4179" y="5014"/>
                  <a:pt x="4179" y="5602"/>
                </a:cubicBezTo>
                <a:lnTo>
                  <a:pt x="4179" y="5939"/>
                </a:lnTo>
                <a:lnTo>
                  <a:pt x="3746" y="5939"/>
                </a:lnTo>
                <a:lnTo>
                  <a:pt x="3746" y="5619"/>
                </a:lnTo>
                <a:cubicBezTo>
                  <a:pt x="3746" y="5102"/>
                  <a:pt x="3328" y="4610"/>
                  <a:pt x="2815" y="4545"/>
                </a:cubicBezTo>
                <a:cubicBezTo>
                  <a:pt x="2768" y="4539"/>
                  <a:pt x="2721" y="4536"/>
                  <a:pt x="2675" y="4536"/>
                </a:cubicBezTo>
                <a:cubicBezTo>
                  <a:pt x="2085" y="4536"/>
                  <a:pt x="1606" y="5014"/>
                  <a:pt x="1606" y="5602"/>
                </a:cubicBezTo>
                <a:lnTo>
                  <a:pt x="1606" y="5939"/>
                </a:lnTo>
                <a:lnTo>
                  <a:pt x="1044" y="5939"/>
                </a:lnTo>
                <a:lnTo>
                  <a:pt x="1044" y="4003"/>
                </a:lnTo>
                <a:close/>
                <a:moveTo>
                  <a:pt x="12539" y="6449"/>
                </a:moveTo>
                <a:lnTo>
                  <a:pt x="12539" y="6983"/>
                </a:lnTo>
                <a:lnTo>
                  <a:pt x="510" y="6983"/>
                </a:lnTo>
                <a:lnTo>
                  <a:pt x="510" y="6449"/>
                </a:lnTo>
                <a:close/>
                <a:moveTo>
                  <a:pt x="2677" y="8562"/>
                </a:moveTo>
                <a:cubicBezTo>
                  <a:pt x="2978" y="8562"/>
                  <a:pt x="3234" y="8806"/>
                  <a:pt x="3236" y="9120"/>
                </a:cubicBezTo>
                <a:lnTo>
                  <a:pt x="3236" y="9456"/>
                </a:lnTo>
                <a:lnTo>
                  <a:pt x="2115" y="9456"/>
                </a:lnTo>
                <a:lnTo>
                  <a:pt x="2115" y="9132"/>
                </a:lnTo>
                <a:cubicBezTo>
                  <a:pt x="2115" y="8865"/>
                  <a:pt x="2299" y="8627"/>
                  <a:pt x="2561" y="8575"/>
                </a:cubicBezTo>
                <a:cubicBezTo>
                  <a:pt x="2600" y="8566"/>
                  <a:pt x="2639" y="8562"/>
                  <a:pt x="2677" y="8562"/>
                </a:cubicBezTo>
                <a:close/>
                <a:moveTo>
                  <a:pt x="5251" y="8562"/>
                </a:moveTo>
                <a:cubicBezTo>
                  <a:pt x="5552" y="8562"/>
                  <a:pt x="5809" y="8806"/>
                  <a:pt x="5811" y="9120"/>
                </a:cubicBezTo>
                <a:lnTo>
                  <a:pt x="5811" y="9456"/>
                </a:lnTo>
                <a:lnTo>
                  <a:pt x="4689" y="9456"/>
                </a:lnTo>
                <a:lnTo>
                  <a:pt x="4689" y="9132"/>
                </a:lnTo>
                <a:cubicBezTo>
                  <a:pt x="4689" y="8865"/>
                  <a:pt x="4873" y="8627"/>
                  <a:pt x="5136" y="8575"/>
                </a:cubicBezTo>
                <a:cubicBezTo>
                  <a:pt x="5175" y="8566"/>
                  <a:pt x="5213" y="8562"/>
                  <a:pt x="5251" y="8562"/>
                </a:cubicBezTo>
                <a:close/>
                <a:moveTo>
                  <a:pt x="7825" y="8562"/>
                </a:moveTo>
                <a:cubicBezTo>
                  <a:pt x="8125" y="8562"/>
                  <a:pt x="8383" y="8806"/>
                  <a:pt x="8385" y="9120"/>
                </a:cubicBezTo>
                <a:lnTo>
                  <a:pt x="8385" y="9456"/>
                </a:lnTo>
                <a:lnTo>
                  <a:pt x="7264" y="9456"/>
                </a:lnTo>
                <a:lnTo>
                  <a:pt x="7264" y="9132"/>
                </a:lnTo>
                <a:cubicBezTo>
                  <a:pt x="7264" y="8865"/>
                  <a:pt x="7447" y="8627"/>
                  <a:pt x="7709" y="8575"/>
                </a:cubicBezTo>
                <a:cubicBezTo>
                  <a:pt x="7748" y="8566"/>
                  <a:pt x="7787" y="8562"/>
                  <a:pt x="7825" y="8562"/>
                </a:cubicBezTo>
                <a:close/>
                <a:moveTo>
                  <a:pt x="10373" y="8562"/>
                </a:moveTo>
                <a:cubicBezTo>
                  <a:pt x="10674" y="8562"/>
                  <a:pt x="10931" y="8806"/>
                  <a:pt x="10933" y="9120"/>
                </a:cubicBezTo>
                <a:lnTo>
                  <a:pt x="10933" y="9456"/>
                </a:lnTo>
                <a:lnTo>
                  <a:pt x="9812" y="9456"/>
                </a:lnTo>
                <a:lnTo>
                  <a:pt x="9812" y="9132"/>
                </a:lnTo>
                <a:cubicBezTo>
                  <a:pt x="9812" y="8865"/>
                  <a:pt x="9996" y="8627"/>
                  <a:pt x="10258" y="8575"/>
                </a:cubicBezTo>
                <a:cubicBezTo>
                  <a:pt x="10297" y="8566"/>
                  <a:pt x="10335" y="8562"/>
                  <a:pt x="10373" y="8562"/>
                </a:cubicBezTo>
                <a:close/>
                <a:moveTo>
                  <a:pt x="12003" y="7494"/>
                </a:moveTo>
                <a:lnTo>
                  <a:pt x="12003" y="9431"/>
                </a:lnTo>
                <a:lnTo>
                  <a:pt x="11443" y="9431"/>
                </a:lnTo>
                <a:lnTo>
                  <a:pt x="11443" y="9110"/>
                </a:lnTo>
                <a:cubicBezTo>
                  <a:pt x="11443" y="8521"/>
                  <a:pt x="10965" y="8043"/>
                  <a:pt x="10377" y="8043"/>
                </a:cubicBezTo>
                <a:cubicBezTo>
                  <a:pt x="9788" y="8043"/>
                  <a:pt x="9309" y="8522"/>
                  <a:pt x="9301" y="9110"/>
                </a:cubicBezTo>
                <a:lnTo>
                  <a:pt x="9301" y="9457"/>
                </a:lnTo>
                <a:lnTo>
                  <a:pt x="8894" y="9457"/>
                </a:lnTo>
                <a:lnTo>
                  <a:pt x="8894" y="9138"/>
                </a:lnTo>
                <a:cubicBezTo>
                  <a:pt x="8894" y="8620"/>
                  <a:pt x="8476" y="8128"/>
                  <a:pt x="7962" y="8063"/>
                </a:cubicBezTo>
                <a:cubicBezTo>
                  <a:pt x="7915" y="8057"/>
                  <a:pt x="7869" y="8054"/>
                  <a:pt x="7823" y="8054"/>
                </a:cubicBezTo>
                <a:cubicBezTo>
                  <a:pt x="7233" y="8054"/>
                  <a:pt x="6753" y="8532"/>
                  <a:pt x="6753" y="9120"/>
                </a:cubicBezTo>
                <a:lnTo>
                  <a:pt x="6753" y="9456"/>
                </a:lnTo>
                <a:lnTo>
                  <a:pt x="6320" y="9456"/>
                </a:lnTo>
                <a:lnTo>
                  <a:pt x="6320" y="9138"/>
                </a:lnTo>
                <a:cubicBezTo>
                  <a:pt x="6320" y="8620"/>
                  <a:pt x="5902" y="8128"/>
                  <a:pt x="5389" y="8063"/>
                </a:cubicBezTo>
                <a:cubicBezTo>
                  <a:pt x="5342" y="8057"/>
                  <a:pt x="5295" y="8054"/>
                  <a:pt x="5249" y="8054"/>
                </a:cubicBezTo>
                <a:cubicBezTo>
                  <a:pt x="4659" y="8054"/>
                  <a:pt x="4179" y="8532"/>
                  <a:pt x="4179" y="9120"/>
                </a:cubicBezTo>
                <a:lnTo>
                  <a:pt x="4179" y="9456"/>
                </a:lnTo>
                <a:lnTo>
                  <a:pt x="3746" y="9456"/>
                </a:lnTo>
                <a:lnTo>
                  <a:pt x="3746" y="9138"/>
                </a:lnTo>
                <a:cubicBezTo>
                  <a:pt x="3746" y="8620"/>
                  <a:pt x="3328" y="8128"/>
                  <a:pt x="2815" y="8063"/>
                </a:cubicBezTo>
                <a:cubicBezTo>
                  <a:pt x="2768" y="8057"/>
                  <a:pt x="2721" y="8054"/>
                  <a:pt x="2675" y="8054"/>
                </a:cubicBezTo>
                <a:cubicBezTo>
                  <a:pt x="2085" y="8054"/>
                  <a:pt x="1606" y="8532"/>
                  <a:pt x="1606" y="9120"/>
                </a:cubicBezTo>
                <a:lnTo>
                  <a:pt x="1606" y="9456"/>
                </a:lnTo>
                <a:lnTo>
                  <a:pt x="1044" y="9456"/>
                </a:lnTo>
                <a:lnTo>
                  <a:pt x="1044" y="7494"/>
                </a:lnTo>
                <a:close/>
                <a:moveTo>
                  <a:pt x="12539" y="9940"/>
                </a:moveTo>
                <a:lnTo>
                  <a:pt x="12539" y="10475"/>
                </a:lnTo>
                <a:lnTo>
                  <a:pt x="510" y="10475"/>
                </a:lnTo>
                <a:lnTo>
                  <a:pt x="510" y="9940"/>
                </a:lnTo>
                <a:close/>
                <a:moveTo>
                  <a:pt x="790" y="1"/>
                </a:moveTo>
                <a:cubicBezTo>
                  <a:pt x="649" y="1"/>
                  <a:pt x="535" y="115"/>
                  <a:pt x="535" y="256"/>
                </a:cubicBezTo>
                <a:lnTo>
                  <a:pt x="535" y="2447"/>
                </a:lnTo>
                <a:lnTo>
                  <a:pt x="254" y="2447"/>
                </a:lnTo>
                <a:cubicBezTo>
                  <a:pt x="114" y="2448"/>
                  <a:pt x="0" y="2561"/>
                  <a:pt x="0" y="2702"/>
                </a:cubicBezTo>
                <a:lnTo>
                  <a:pt x="0" y="3747"/>
                </a:lnTo>
                <a:cubicBezTo>
                  <a:pt x="0" y="3888"/>
                  <a:pt x="114" y="4003"/>
                  <a:pt x="254" y="4003"/>
                </a:cubicBezTo>
                <a:lnTo>
                  <a:pt x="535" y="4003"/>
                </a:lnTo>
                <a:lnTo>
                  <a:pt x="535" y="5939"/>
                </a:lnTo>
                <a:lnTo>
                  <a:pt x="254" y="5939"/>
                </a:lnTo>
                <a:cubicBezTo>
                  <a:pt x="114" y="5939"/>
                  <a:pt x="0" y="6054"/>
                  <a:pt x="0" y="6194"/>
                </a:cubicBezTo>
                <a:lnTo>
                  <a:pt x="0" y="7240"/>
                </a:lnTo>
                <a:cubicBezTo>
                  <a:pt x="0" y="7380"/>
                  <a:pt x="114" y="7494"/>
                  <a:pt x="254" y="7494"/>
                </a:cubicBezTo>
                <a:lnTo>
                  <a:pt x="535" y="7494"/>
                </a:lnTo>
                <a:lnTo>
                  <a:pt x="535" y="9431"/>
                </a:lnTo>
                <a:lnTo>
                  <a:pt x="254" y="9431"/>
                </a:lnTo>
                <a:cubicBezTo>
                  <a:pt x="114" y="9431"/>
                  <a:pt x="0" y="9544"/>
                  <a:pt x="0" y="9685"/>
                </a:cubicBezTo>
                <a:lnTo>
                  <a:pt x="0" y="10730"/>
                </a:lnTo>
                <a:cubicBezTo>
                  <a:pt x="0" y="10871"/>
                  <a:pt x="114" y="10985"/>
                  <a:pt x="254" y="10985"/>
                </a:cubicBezTo>
                <a:lnTo>
                  <a:pt x="12793" y="10985"/>
                </a:lnTo>
                <a:cubicBezTo>
                  <a:pt x="12934" y="10985"/>
                  <a:pt x="13048" y="10871"/>
                  <a:pt x="13048" y="10730"/>
                </a:cubicBezTo>
                <a:lnTo>
                  <a:pt x="13048" y="9685"/>
                </a:lnTo>
                <a:cubicBezTo>
                  <a:pt x="13048" y="9544"/>
                  <a:pt x="12934" y="9431"/>
                  <a:pt x="12793" y="9431"/>
                </a:cubicBezTo>
                <a:lnTo>
                  <a:pt x="12513" y="9431"/>
                </a:lnTo>
                <a:lnTo>
                  <a:pt x="12513" y="7494"/>
                </a:lnTo>
                <a:lnTo>
                  <a:pt x="12793" y="7494"/>
                </a:lnTo>
                <a:cubicBezTo>
                  <a:pt x="12934" y="7493"/>
                  <a:pt x="13047" y="7380"/>
                  <a:pt x="13048" y="7240"/>
                </a:cubicBezTo>
                <a:lnTo>
                  <a:pt x="13048" y="6194"/>
                </a:lnTo>
                <a:cubicBezTo>
                  <a:pt x="13047" y="6054"/>
                  <a:pt x="12934" y="5939"/>
                  <a:pt x="12793" y="5939"/>
                </a:cubicBezTo>
                <a:lnTo>
                  <a:pt x="10532" y="5939"/>
                </a:lnTo>
                <a:lnTo>
                  <a:pt x="10130" y="4003"/>
                </a:lnTo>
                <a:lnTo>
                  <a:pt x="10806" y="4003"/>
                </a:lnTo>
                <a:cubicBezTo>
                  <a:pt x="10946" y="4003"/>
                  <a:pt x="11061" y="3888"/>
                  <a:pt x="11061" y="3747"/>
                </a:cubicBezTo>
                <a:lnTo>
                  <a:pt x="11061" y="2702"/>
                </a:lnTo>
                <a:cubicBezTo>
                  <a:pt x="11061" y="2561"/>
                  <a:pt x="10946" y="2447"/>
                  <a:pt x="10806" y="2447"/>
                </a:cubicBezTo>
                <a:lnTo>
                  <a:pt x="7485" y="2447"/>
                </a:lnTo>
                <a:lnTo>
                  <a:pt x="7017" y="203"/>
                </a:lnTo>
                <a:cubicBezTo>
                  <a:pt x="6993" y="85"/>
                  <a:pt x="6888" y="1"/>
                  <a:pt x="67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5C89C507-DD66-A6B3-BAFB-74EF41806A61}"/>
              </a:ext>
            </a:extLst>
          </p:cNvPr>
          <p:cNvSpPr txBox="1"/>
          <p:nvPr/>
        </p:nvSpPr>
        <p:spPr>
          <a:xfrm>
            <a:off x="8719457" y="4802342"/>
            <a:ext cx="385811" cy="307777"/>
          </a:xfrm>
          <a:prstGeom prst="rect">
            <a:avLst/>
          </a:prstGeom>
          <a:noFill/>
        </p:spPr>
        <p:txBody>
          <a:bodyPr wrap="square" rtlCol="0">
            <a:spAutoFit/>
          </a:bodyPr>
          <a:lstStyle/>
          <a:p>
            <a:r>
              <a:rPr lang="en-VN" dirty="0"/>
              <a:t>12</a:t>
            </a:r>
          </a:p>
        </p:txBody>
      </p:sp>
    </p:spTree>
    <p:extLst>
      <p:ext uri="{BB962C8B-B14F-4D97-AF65-F5344CB8AC3E}">
        <p14:creationId xmlns:p14="http://schemas.microsoft.com/office/powerpoint/2010/main" val="1421642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5" name="Google Shape;1019;p48">
            <a:extLst>
              <a:ext uri="{FF2B5EF4-FFF2-40B4-BE49-F238E27FC236}">
                <a16:creationId xmlns:a16="http://schemas.microsoft.com/office/drawing/2014/main" id="{F438DBAE-2DA3-8A9F-8987-310D4CECBAD4}"/>
              </a:ext>
            </a:extLst>
          </p:cNvPr>
          <p:cNvSpPr/>
          <p:nvPr/>
        </p:nvSpPr>
        <p:spPr>
          <a:xfrm>
            <a:off x="3200628" y="4583400"/>
            <a:ext cx="560100" cy="560100"/>
          </a:xfrm>
          <a:prstGeom prst="ellipse">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1006;p48">
            <a:extLst>
              <a:ext uri="{FF2B5EF4-FFF2-40B4-BE49-F238E27FC236}">
                <a16:creationId xmlns:a16="http://schemas.microsoft.com/office/drawing/2014/main" id="{8FDFC720-7F85-2B92-5179-294CA6CA7B60}"/>
              </a:ext>
            </a:extLst>
          </p:cNvPr>
          <p:cNvSpPr txBox="1">
            <a:spLocks/>
          </p:cNvSpPr>
          <p:nvPr/>
        </p:nvSpPr>
        <p:spPr>
          <a:xfrm>
            <a:off x="858792" y="4579"/>
            <a:ext cx="7704000" cy="495373"/>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erriweather"/>
              <a:buNone/>
              <a:defRPr sz="2400" b="0" i="0" u="none" strike="noStrike" cap="none">
                <a:solidFill>
                  <a:schemeClr val="accent1"/>
                </a:solidFill>
                <a:latin typeface="Merriweather"/>
                <a:ea typeface="Merriweather"/>
                <a:cs typeface="Merriweather"/>
                <a:sym typeface="Merriweather"/>
              </a:defRPr>
            </a:lvl1pPr>
            <a:lvl2pPr marR="0" lvl="1"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2pPr>
            <a:lvl3pPr marR="0" lvl="2"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3pPr>
            <a:lvl4pPr marR="0" lvl="3"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4pPr>
            <a:lvl5pPr marR="0" lvl="4"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5pPr>
            <a:lvl6pPr marR="0" lvl="5"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6pPr>
            <a:lvl7pPr marR="0" lvl="6"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7pPr>
            <a:lvl8pPr marR="0" lvl="7"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8pPr>
            <a:lvl9pPr marR="0" lvl="8"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9pPr>
          </a:lstStyle>
          <a:p>
            <a:pPr algn="ctr"/>
            <a:r>
              <a:rPr lang="en-US"/>
              <a:t>2. BỘ DỮ LIỆU</a:t>
            </a:r>
            <a:endParaRPr lang="en-US" dirty="0"/>
          </a:p>
        </p:txBody>
      </p:sp>
      <p:sp>
        <p:nvSpPr>
          <p:cNvPr id="12" name="Google Shape;1011;p48">
            <a:extLst>
              <a:ext uri="{FF2B5EF4-FFF2-40B4-BE49-F238E27FC236}">
                <a16:creationId xmlns:a16="http://schemas.microsoft.com/office/drawing/2014/main" id="{50E090A5-4F2E-16FB-546C-57C506B1F5A1}"/>
              </a:ext>
            </a:extLst>
          </p:cNvPr>
          <p:cNvSpPr txBox="1">
            <a:spLocks/>
          </p:cNvSpPr>
          <p:nvPr/>
        </p:nvSpPr>
        <p:spPr>
          <a:xfrm>
            <a:off x="3628562" y="4712097"/>
            <a:ext cx="3498859" cy="377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err="1">
                <a:solidFill>
                  <a:schemeClr val="accent1">
                    <a:lumMod val="75000"/>
                  </a:schemeClr>
                </a:solidFill>
                <a:latin typeface="Merriweather" pitchFamily="2" charset="77"/>
              </a:rPr>
              <a:t>Bộ</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dữ</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liệu</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về</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điểm</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thu</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hút</a:t>
            </a:r>
            <a:endParaRPr lang="en-US" sz="1800" b="1" dirty="0">
              <a:solidFill>
                <a:schemeClr val="accent1">
                  <a:lumMod val="75000"/>
                </a:schemeClr>
              </a:solidFill>
              <a:latin typeface="Merriweather" pitchFamily="2" charset="77"/>
            </a:endParaRPr>
          </a:p>
        </p:txBody>
      </p:sp>
      <p:graphicFrame>
        <p:nvGraphicFramePr>
          <p:cNvPr id="13" name="Table 13">
            <a:extLst>
              <a:ext uri="{FF2B5EF4-FFF2-40B4-BE49-F238E27FC236}">
                <a16:creationId xmlns:a16="http://schemas.microsoft.com/office/drawing/2014/main" id="{B50A6ACA-1F32-E8DE-C242-F04D82835EFA}"/>
              </a:ext>
            </a:extLst>
          </p:cNvPr>
          <p:cNvGraphicFramePr>
            <a:graphicFrameLocks noGrp="1"/>
          </p:cNvGraphicFramePr>
          <p:nvPr>
            <p:extLst>
              <p:ext uri="{D42A27DB-BD31-4B8C-83A1-F6EECF244321}">
                <p14:modId xmlns:p14="http://schemas.microsoft.com/office/powerpoint/2010/main" val="217449620"/>
              </p:ext>
            </p:extLst>
          </p:nvPr>
        </p:nvGraphicFramePr>
        <p:xfrm>
          <a:off x="106132" y="693962"/>
          <a:ext cx="4245432" cy="3672840"/>
        </p:xfrm>
        <a:graphic>
          <a:graphicData uri="http://schemas.openxmlformats.org/drawingml/2006/table">
            <a:tbl>
              <a:tblPr firstRow="1" bandRow="1">
                <a:tableStyleId>{775DCB02-9BB8-47FD-8907-85C794F793BA}</a:tableStyleId>
              </a:tblPr>
              <a:tblGrid>
                <a:gridCol w="498024">
                  <a:extLst>
                    <a:ext uri="{9D8B030D-6E8A-4147-A177-3AD203B41FA5}">
                      <a16:colId xmlns:a16="http://schemas.microsoft.com/office/drawing/2014/main" val="759527777"/>
                    </a:ext>
                  </a:extLst>
                </a:gridCol>
                <a:gridCol w="1616529">
                  <a:extLst>
                    <a:ext uri="{9D8B030D-6E8A-4147-A177-3AD203B41FA5}">
                      <a16:colId xmlns:a16="http://schemas.microsoft.com/office/drawing/2014/main" val="1375152218"/>
                    </a:ext>
                  </a:extLst>
                </a:gridCol>
                <a:gridCol w="1036864">
                  <a:extLst>
                    <a:ext uri="{9D8B030D-6E8A-4147-A177-3AD203B41FA5}">
                      <a16:colId xmlns:a16="http://schemas.microsoft.com/office/drawing/2014/main" val="3314138859"/>
                    </a:ext>
                  </a:extLst>
                </a:gridCol>
                <a:gridCol w="1094015">
                  <a:extLst>
                    <a:ext uri="{9D8B030D-6E8A-4147-A177-3AD203B41FA5}">
                      <a16:colId xmlns:a16="http://schemas.microsoft.com/office/drawing/2014/main" val="1927480888"/>
                    </a:ext>
                  </a:extLst>
                </a:gridCol>
              </a:tblGrid>
              <a:tr h="224084">
                <a:tc>
                  <a:txBody>
                    <a:bodyPr/>
                    <a:lstStyle/>
                    <a:p>
                      <a:pPr algn="ctr"/>
                      <a:r>
                        <a:rPr lang="en-VN" sz="1100" dirty="0"/>
                        <a:t>STT</a:t>
                      </a:r>
                    </a:p>
                  </a:txBody>
                  <a:tcPr/>
                </a:tc>
                <a:tc>
                  <a:txBody>
                    <a:bodyPr/>
                    <a:lstStyle/>
                    <a:p>
                      <a:pPr algn="ctr"/>
                      <a:r>
                        <a:rPr lang="en-VN" sz="1100" dirty="0"/>
                        <a:t>Tên thuộc tính</a:t>
                      </a:r>
                    </a:p>
                  </a:txBody>
                  <a:tcPr/>
                </a:tc>
                <a:tc>
                  <a:txBody>
                    <a:bodyPr/>
                    <a:lstStyle/>
                    <a:p>
                      <a:pPr algn="ctr"/>
                      <a:r>
                        <a:rPr lang="en-VN" sz="1100" dirty="0"/>
                        <a:t>Thông tin</a:t>
                      </a:r>
                    </a:p>
                  </a:txBody>
                  <a:tcPr/>
                </a:tc>
                <a:tc>
                  <a:txBody>
                    <a:bodyPr/>
                    <a:lstStyle/>
                    <a:p>
                      <a:pPr algn="ctr"/>
                      <a:r>
                        <a:rPr lang="en-VN" sz="1100" dirty="0"/>
                        <a:t>Kiểu dữ liệu</a:t>
                      </a:r>
                    </a:p>
                  </a:txBody>
                  <a:tcPr/>
                </a:tc>
                <a:extLst>
                  <a:ext uri="{0D108BD9-81ED-4DB2-BD59-A6C34878D82A}">
                    <a16:rowId xmlns:a16="http://schemas.microsoft.com/office/drawing/2014/main" val="2401596290"/>
                  </a:ext>
                </a:extLst>
              </a:tr>
              <a:tr h="224084">
                <a:tc>
                  <a:txBody>
                    <a:bodyPr/>
                    <a:lstStyle/>
                    <a:p>
                      <a:pPr algn="ctr" fontAlgn="base"/>
                      <a:r>
                        <a:rPr lang="en-VN" sz="1000" b="1">
                          <a:effectLst/>
                        </a:rPr>
                        <a:t>0</a:t>
                      </a:r>
                    </a:p>
                  </a:txBody>
                  <a:tcPr anchor="ctr"/>
                </a:tc>
                <a:tc>
                  <a:txBody>
                    <a:bodyPr/>
                    <a:lstStyle/>
                    <a:p>
                      <a:pPr algn="l" fontAlgn="base"/>
                      <a:r>
                        <a:rPr lang="en-US" sz="1000" b="1" dirty="0">
                          <a:effectLst/>
                        </a:rPr>
                        <a:t>Attraction Name</a:t>
                      </a:r>
                    </a:p>
                  </a:txBody>
                  <a:tcPr anchor="ctr"/>
                </a:tc>
                <a:tc>
                  <a:txBody>
                    <a:bodyPr/>
                    <a:lstStyle/>
                    <a:p>
                      <a:pPr algn="ctr" fontAlgn="base"/>
                      <a:r>
                        <a:rPr lang="en-VN" sz="1000" b="1">
                          <a:effectLst/>
                        </a:rPr>
                        <a:t>671</a:t>
                      </a:r>
                    </a:p>
                  </a:txBody>
                  <a:tcPr anchor="ctr"/>
                </a:tc>
                <a:tc>
                  <a:txBody>
                    <a:bodyPr/>
                    <a:lstStyle/>
                    <a:p>
                      <a:pPr algn="ctr" fontAlgn="base"/>
                      <a:r>
                        <a:rPr lang="en-US" sz="1000" b="1" dirty="0">
                          <a:effectLst/>
                        </a:rPr>
                        <a:t>object</a:t>
                      </a:r>
                    </a:p>
                  </a:txBody>
                  <a:tcPr anchor="ctr"/>
                </a:tc>
                <a:extLst>
                  <a:ext uri="{0D108BD9-81ED-4DB2-BD59-A6C34878D82A}">
                    <a16:rowId xmlns:a16="http://schemas.microsoft.com/office/drawing/2014/main" val="2376779193"/>
                  </a:ext>
                </a:extLst>
              </a:tr>
              <a:tr h="224084">
                <a:tc>
                  <a:txBody>
                    <a:bodyPr/>
                    <a:lstStyle/>
                    <a:p>
                      <a:pPr algn="ctr" fontAlgn="base"/>
                      <a:r>
                        <a:rPr lang="en-VN" sz="1000">
                          <a:effectLst/>
                        </a:rPr>
                        <a:t>1</a:t>
                      </a:r>
                    </a:p>
                  </a:txBody>
                  <a:tcPr anchor="ctr"/>
                </a:tc>
                <a:tc>
                  <a:txBody>
                    <a:bodyPr/>
                    <a:lstStyle/>
                    <a:p>
                      <a:pPr algn="l" fontAlgn="base"/>
                      <a:r>
                        <a:rPr lang="en-US" sz="1000">
                          <a:effectLst/>
                        </a:rPr>
                        <a:t>Title URL</a:t>
                      </a:r>
                    </a:p>
                  </a:txBody>
                  <a:tcPr anchor="ctr"/>
                </a:tc>
                <a:tc>
                  <a:txBody>
                    <a:bodyPr/>
                    <a:lstStyle/>
                    <a:p>
                      <a:pPr algn="ctr" fontAlgn="base"/>
                      <a:r>
                        <a:rPr lang="en-VN" sz="1000">
                          <a:effectLst/>
                        </a:rPr>
                        <a:t>671</a:t>
                      </a: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1643121111"/>
                  </a:ext>
                </a:extLst>
              </a:tr>
              <a:tr h="224084">
                <a:tc>
                  <a:txBody>
                    <a:bodyPr/>
                    <a:lstStyle/>
                    <a:p>
                      <a:pPr algn="ctr" fontAlgn="base"/>
                      <a:r>
                        <a:rPr lang="en-VN" sz="1000">
                          <a:effectLst/>
                        </a:rPr>
                        <a:t>2</a:t>
                      </a:r>
                    </a:p>
                  </a:txBody>
                  <a:tcPr anchor="ctr"/>
                </a:tc>
                <a:tc>
                  <a:txBody>
                    <a:bodyPr/>
                    <a:lstStyle/>
                    <a:p>
                      <a:pPr algn="l" fontAlgn="base"/>
                      <a:r>
                        <a:rPr lang="en-US" sz="1000" dirty="0">
                          <a:effectLst/>
                        </a:rPr>
                        <a:t>Image URL</a:t>
                      </a:r>
                    </a:p>
                  </a:txBody>
                  <a:tcPr anchor="ctr"/>
                </a:tc>
                <a:tc>
                  <a:txBody>
                    <a:bodyPr/>
                    <a:lstStyle/>
                    <a:p>
                      <a:pPr algn="ctr" fontAlgn="base"/>
                      <a:r>
                        <a:rPr lang="en-VN" sz="1000">
                          <a:effectLst/>
                        </a:rPr>
                        <a:t>671</a:t>
                      </a: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3293163532"/>
                  </a:ext>
                </a:extLst>
              </a:tr>
              <a:tr h="224084">
                <a:tc>
                  <a:txBody>
                    <a:bodyPr/>
                    <a:lstStyle/>
                    <a:p>
                      <a:pPr algn="ctr" fontAlgn="base"/>
                      <a:r>
                        <a:rPr lang="en-VN" sz="1000" b="1">
                          <a:effectLst/>
                        </a:rPr>
                        <a:t>3</a:t>
                      </a:r>
                    </a:p>
                  </a:txBody>
                  <a:tcPr anchor="ctr"/>
                </a:tc>
                <a:tc>
                  <a:txBody>
                    <a:bodyPr/>
                    <a:lstStyle/>
                    <a:p>
                      <a:pPr algn="l" fontAlgn="base"/>
                      <a:r>
                        <a:rPr lang="en-US" sz="1000" b="1" dirty="0">
                          <a:effectLst/>
                        </a:rPr>
                        <a:t>Location</a:t>
                      </a:r>
                    </a:p>
                  </a:txBody>
                  <a:tcPr anchor="ctr"/>
                </a:tc>
                <a:tc>
                  <a:txBody>
                    <a:bodyPr/>
                    <a:lstStyle/>
                    <a:p>
                      <a:pPr algn="ctr" fontAlgn="base"/>
                      <a:r>
                        <a:rPr lang="en-VN" sz="1000" b="1">
                          <a:effectLst/>
                        </a:rPr>
                        <a:t>671</a:t>
                      </a:r>
                    </a:p>
                  </a:txBody>
                  <a:tcPr anchor="ctr"/>
                </a:tc>
                <a:tc>
                  <a:txBody>
                    <a:bodyPr/>
                    <a:lstStyle/>
                    <a:p>
                      <a:pPr algn="ctr" fontAlgn="base"/>
                      <a:r>
                        <a:rPr lang="en-US" sz="1000" b="1" dirty="0">
                          <a:effectLst/>
                        </a:rPr>
                        <a:t>object</a:t>
                      </a:r>
                    </a:p>
                  </a:txBody>
                  <a:tcPr anchor="ctr"/>
                </a:tc>
                <a:extLst>
                  <a:ext uri="{0D108BD9-81ED-4DB2-BD59-A6C34878D82A}">
                    <a16:rowId xmlns:a16="http://schemas.microsoft.com/office/drawing/2014/main" val="3113943476"/>
                  </a:ext>
                </a:extLst>
              </a:tr>
              <a:tr h="224084">
                <a:tc>
                  <a:txBody>
                    <a:bodyPr/>
                    <a:lstStyle/>
                    <a:p>
                      <a:pPr algn="ctr" fontAlgn="base"/>
                      <a:r>
                        <a:rPr lang="en-VN" sz="1000" b="1">
                          <a:effectLst/>
                        </a:rPr>
                        <a:t>4</a:t>
                      </a:r>
                    </a:p>
                  </a:txBody>
                  <a:tcPr anchor="ctr"/>
                </a:tc>
                <a:tc>
                  <a:txBody>
                    <a:bodyPr/>
                    <a:lstStyle/>
                    <a:p>
                      <a:pPr algn="l" fontAlgn="base"/>
                      <a:r>
                        <a:rPr lang="en-US" sz="1000" b="1">
                          <a:effectLst/>
                        </a:rPr>
                        <a:t>Ratings</a:t>
                      </a:r>
                    </a:p>
                  </a:txBody>
                  <a:tcPr anchor="ctr"/>
                </a:tc>
                <a:tc>
                  <a:txBody>
                    <a:bodyPr/>
                    <a:lstStyle/>
                    <a:p>
                      <a:pPr algn="ctr" fontAlgn="base"/>
                      <a:r>
                        <a:rPr lang="en-VN" sz="1000" b="1">
                          <a:effectLst/>
                        </a:rPr>
                        <a:t>671</a:t>
                      </a:r>
                    </a:p>
                  </a:txBody>
                  <a:tcPr anchor="ctr"/>
                </a:tc>
                <a:tc>
                  <a:txBody>
                    <a:bodyPr/>
                    <a:lstStyle/>
                    <a:p>
                      <a:pPr algn="ctr" fontAlgn="base"/>
                      <a:r>
                        <a:rPr lang="en-US" sz="1000" b="1" dirty="0">
                          <a:effectLst/>
                        </a:rPr>
                        <a:t>float64</a:t>
                      </a:r>
                    </a:p>
                  </a:txBody>
                  <a:tcPr anchor="ctr"/>
                </a:tc>
                <a:extLst>
                  <a:ext uri="{0D108BD9-81ED-4DB2-BD59-A6C34878D82A}">
                    <a16:rowId xmlns:a16="http://schemas.microsoft.com/office/drawing/2014/main" val="3359791210"/>
                  </a:ext>
                </a:extLst>
              </a:tr>
              <a:tr h="224084">
                <a:tc>
                  <a:txBody>
                    <a:bodyPr/>
                    <a:lstStyle/>
                    <a:p>
                      <a:pPr algn="ctr" fontAlgn="base"/>
                      <a:r>
                        <a:rPr lang="en-VN" sz="1000">
                          <a:effectLst/>
                        </a:rPr>
                        <a:t>5</a:t>
                      </a:r>
                    </a:p>
                  </a:txBody>
                  <a:tcPr anchor="ctr"/>
                </a:tc>
                <a:tc>
                  <a:txBody>
                    <a:bodyPr/>
                    <a:lstStyle/>
                    <a:p>
                      <a:pPr algn="l" fontAlgn="base"/>
                      <a:r>
                        <a:rPr lang="en-US" sz="1000" dirty="0">
                          <a:effectLst/>
                        </a:rPr>
                        <a:t>Count Reviews</a:t>
                      </a:r>
                    </a:p>
                  </a:txBody>
                  <a:tcPr anchor="ctr"/>
                </a:tc>
                <a:tc>
                  <a:txBody>
                    <a:bodyPr/>
                    <a:lstStyle/>
                    <a:p>
                      <a:pPr algn="ctr" fontAlgn="base"/>
                      <a:r>
                        <a:rPr lang="en-VN" sz="1000">
                          <a:effectLst/>
                        </a:rPr>
                        <a:t>37</a:t>
                      </a:r>
                    </a:p>
                  </a:txBody>
                  <a:tcPr anchor="ctr"/>
                </a:tc>
                <a:tc>
                  <a:txBody>
                    <a:bodyPr/>
                    <a:lstStyle/>
                    <a:p>
                      <a:pPr algn="ctr" fontAlgn="base"/>
                      <a:r>
                        <a:rPr lang="en-US" sz="1000">
                          <a:effectLst/>
                        </a:rPr>
                        <a:t>float64</a:t>
                      </a:r>
                    </a:p>
                  </a:txBody>
                  <a:tcPr anchor="ctr"/>
                </a:tc>
                <a:extLst>
                  <a:ext uri="{0D108BD9-81ED-4DB2-BD59-A6C34878D82A}">
                    <a16:rowId xmlns:a16="http://schemas.microsoft.com/office/drawing/2014/main" val="1727586390"/>
                  </a:ext>
                </a:extLst>
              </a:tr>
              <a:tr h="224084">
                <a:tc>
                  <a:txBody>
                    <a:bodyPr/>
                    <a:lstStyle/>
                    <a:p>
                      <a:pPr algn="ctr" fontAlgn="base"/>
                      <a:r>
                        <a:rPr lang="en-VN" sz="1000" b="1">
                          <a:effectLst/>
                        </a:rPr>
                        <a:t>6</a:t>
                      </a:r>
                    </a:p>
                  </a:txBody>
                  <a:tcPr anchor="ctr"/>
                </a:tc>
                <a:tc>
                  <a:txBody>
                    <a:bodyPr/>
                    <a:lstStyle/>
                    <a:p>
                      <a:pPr algn="l" fontAlgn="base"/>
                      <a:r>
                        <a:rPr lang="en-US" sz="1000" b="1" dirty="0">
                          <a:effectLst/>
                        </a:rPr>
                        <a:t>Service1</a:t>
                      </a:r>
                    </a:p>
                  </a:txBody>
                  <a:tcPr anchor="ctr"/>
                </a:tc>
                <a:tc>
                  <a:txBody>
                    <a:bodyPr/>
                    <a:lstStyle/>
                    <a:p>
                      <a:pPr algn="ctr" fontAlgn="base"/>
                      <a:r>
                        <a:rPr lang="en-VN" sz="1000" b="1">
                          <a:effectLst/>
                        </a:rPr>
                        <a:t>512</a:t>
                      </a:r>
                    </a:p>
                  </a:txBody>
                  <a:tcPr anchor="ctr"/>
                </a:tc>
                <a:tc>
                  <a:txBody>
                    <a:bodyPr/>
                    <a:lstStyle/>
                    <a:p>
                      <a:pPr algn="ctr" fontAlgn="base"/>
                      <a:r>
                        <a:rPr lang="en-US" sz="1000" b="1">
                          <a:effectLst/>
                        </a:rPr>
                        <a:t>object</a:t>
                      </a:r>
                    </a:p>
                  </a:txBody>
                  <a:tcPr anchor="ctr"/>
                </a:tc>
                <a:extLst>
                  <a:ext uri="{0D108BD9-81ED-4DB2-BD59-A6C34878D82A}">
                    <a16:rowId xmlns:a16="http://schemas.microsoft.com/office/drawing/2014/main" val="1890358561"/>
                  </a:ext>
                </a:extLst>
              </a:tr>
              <a:tr h="224084">
                <a:tc>
                  <a:txBody>
                    <a:bodyPr/>
                    <a:lstStyle/>
                    <a:p>
                      <a:pPr algn="ctr" fontAlgn="base"/>
                      <a:r>
                        <a:rPr lang="en-VN" sz="1000" b="1">
                          <a:effectLst/>
                        </a:rPr>
                        <a:t>7</a:t>
                      </a:r>
                    </a:p>
                  </a:txBody>
                  <a:tcPr anchor="ctr"/>
                </a:tc>
                <a:tc>
                  <a:txBody>
                    <a:bodyPr/>
                    <a:lstStyle/>
                    <a:p>
                      <a:pPr algn="l" fontAlgn="base"/>
                      <a:r>
                        <a:rPr lang="en-US" sz="1000" b="1" dirty="0">
                          <a:effectLst/>
                        </a:rPr>
                        <a:t>Service2</a:t>
                      </a:r>
                    </a:p>
                  </a:txBody>
                  <a:tcPr anchor="ctr"/>
                </a:tc>
                <a:tc>
                  <a:txBody>
                    <a:bodyPr/>
                    <a:lstStyle/>
                    <a:p>
                      <a:pPr algn="ctr" fontAlgn="base"/>
                      <a:r>
                        <a:rPr lang="en-VN" sz="1000" b="1">
                          <a:effectLst/>
                        </a:rPr>
                        <a:t>512</a:t>
                      </a:r>
                    </a:p>
                  </a:txBody>
                  <a:tcPr anchor="ctr"/>
                </a:tc>
                <a:tc>
                  <a:txBody>
                    <a:bodyPr/>
                    <a:lstStyle/>
                    <a:p>
                      <a:pPr algn="ctr" fontAlgn="base"/>
                      <a:r>
                        <a:rPr lang="en-US" sz="1000" b="1" dirty="0">
                          <a:effectLst/>
                        </a:rPr>
                        <a:t>object</a:t>
                      </a:r>
                    </a:p>
                  </a:txBody>
                  <a:tcPr anchor="ctr"/>
                </a:tc>
                <a:extLst>
                  <a:ext uri="{0D108BD9-81ED-4DB2-BD59-A6C34878D82A}">
                    <a16:rowId xmlns:a16="http://schemas.microsoft.com/office/drawing/2014/main" val="4214708732"/>
                  </a:ext>
                </a:extLst>
              </a:tr>
              <a:tr h="224084">
                <a:tc>
                  <a:txBody>
                    <a:bodyPr/>
                    <a:lstStyle/>
                    <a:p>
                      <a:pPr algn="ctr" fontAlgn="base"/>
                      <a:r>
                        <a:rPr lang="en-VN" sz="1000">
                          <a:effectLst/>
                        </a:rPr>
                        <a:t>8</a:t>
                      </a:r>
                    </a:p>
                  </a:txBody>
                  <a:tcPr anchor="ctr"/>
                </a:tc>
                <a:tc>
                  <a:txBody>
                    <a:bodyPr/>
                    <a:lstStyle/>
                    <a:p>
                      <a:pPr algn="l" fontAlgn="base"/>
                      <a:r>
                        <a:rPr lang="en-US" sz="1000" dirty="0">
                          <a:effectLst/>
                        </a:rPr>
                        <a:t>Satisfaction</a:t>
                      </a:r>
                    </a:p>
                  </a:txBody>
                  <a:tcPr anchor="ctr"/>
                </a:tc>
                <a:tc>
                  <a:txBody>
                    <a:bodyPr/>
                    <a:lstStyle/>
                    <a:p>
                      <a:pPr algn="ctr" fontAlgn="base"/>
                      <a:r>
                        <a:rPr lang="en-VN" sz="1000">
                          <a:effectLst/>
                        </a:rPr>
                        <a:t>671</a:t>
                      </a: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2695866458"/>
                  </a:ext>
                </a:extLst>
              </a:tr>
              <a:tr h="224084">
                <a:tc>
                  <a:txBody>
                    <a:bodyPr/>
                    <a:lstStyle/>
                    <a:p>
                      <a:pPr algn="ctr" fontAlgn="base"/>
                      <a:r>
                        <a:rPr lang="en-VN" sz="1000" b="1">
                          <a:effectLst/>
                        </a:rPr>
                        <a:t>9</a:t>
                      </a:r>
                    </a:p>
                  </a:txBody>
                  <a:tcPr anchor="ctr"/>
                </a:tc>
                <a:tc>
                  <a:txBody>
                    <a:bodyPr/>
                    <a:lstStyle/>
                    <a:p>
                      <a:pPr algn="l" fontAlgn="base"/>
                      <a:r>
                        <a:rPr lang="en-US" sz="1000" b="1" dirty="0">
                          <a:effectLst/>
                        </a:rPr>
                        <a:t>Detail</a:t>
                      </a:r>
                    </a:p>
                  </a:txBody>
                  <a:tcPr anchor="ctr"/>
                </a:tc>
                <a:tc>
                  <a:txBody>
                    <a:bodyPr/>
                    <a:lstStyle/>
                    <a:p>
                      <a:pPr algn="ctr" fontAlgn="base"/>
                      <a:r>
                        <a:rPr lang="en-VN" sz="1000" b="1">
                          <a:effectLst/>
                        </a:rPr>
                        <a:t>671</a:t>
                      </a:r>
                    </a:p>
                  </a:txBody>
                  <a:tcPr anchor="ctr"/>
                </a:tc>
                <a:tc>
                  <a:txBody>
                    <a:bodyPr/>
                    <a:lstStyle/>
                    <a:p>
                      <a:pPr algn="ctr" fontAlgn="base"/>
                      <a:r>
                        <a:rPr lang="en-US" sz="1000" b="1" dirty="0">
                          <a:effectLst/>
                        </a:rPr>
                        <a:t>object</a:t>
                      </a:r>
                    </a:p>
                  </a:txBody>
                  <a:tcPr anchor="ctr"/>
                </a:tc>
                <a:extLst>
                  <a:ext uri="{0D108BD9-81ED-4DB2-BD59-A6C34878D82A}">
                    <a16:rowId xmlns:a16="http://schemas.microsoft.com/office/drawing/2014/main" val="3110105989"/>
                  </a:ext>
                </a:extLst>
              </a:tr>
              <a:tr h="224084">
                <a:tc>
                  <a:txBody>
                    <a:bodyPr/>
                    <a:lstStyle/>
                    <a:p>
                      <a:pPr algn="ctr" fontAlgn="base"/>
                      <a:r>
                        <a:rPr lang="en-VN" sz="1000">
                          <a:effectLst/>
                        </a:rPr>
                        <a:t>10</a:t>
                      </a:r>
                    </a:p>
                  </a:txBody>
                  <a:tcPr anchor="ctr"/>
                </a:tc>
                <a:tc>
                  <a:txBody>
                    <a:bodyPr/>
                    <a:lstStyle/>
                    <a:p>
                      <a:pPr algn="l" fontAlgn="base"/>
                      <a:r>
                        <a:rPr lang="en-US" sz="1000" dirty="0">
                          <a:effectLst/>
                        </a:rPr>
                        <a:t>Du </a:t>
                      </a:r>
                      <a:r>
                        <a:rPr lang="en-US" sz="1000" dirty="0" err="1">
                          <a:effectLst/>
                        </a:rPr>
                        <a:t>thuyền</a:t>
                      </a:r>
                      <a:r>
                        <a:rPr lang="en-US" sz="1000" dirty="0">
                          <a:effectLst/>
                        </a:rPr>
                        <a:t> 45 </a:t>
                      </a:r>
                      <a:r>
                        <a:rPr lang="en-US" sz="1000" dirty="0" err="1">
                          <a:effectLst/>
                        </a:rPr>
                        <a:t>phút</a:t>
                      </a:r>
                      <a:endParaRPr lang="en-US" sz="1000" dirty="0">
                        <a:effectLst/>
                      </a:endParaRPr>
                    </a:p>
                  </a:txBody>
                  <a:tcPr anchor="ctr"/>
                </a:tc>
                <a:tc>
                  <a:txBody>
                    <a:bodyPr/>
                    <a:lstStyle/>
                    <a:p>
                      <a:pPr algn="ctr" fontAlgn="base"/>
                      <a:r>
                        <a:rPr lang="en-VN" sz="1000">
                          <a:effectLst/>
                        </a:rPr>
                        <a:t>671</a:t>
                      </a:r>
                    </a:p>
                  </a:txBody>
                  <a:tcPr anchor="ctr"/>
                </a:tc>
                <a:tc>
                  <a:txBody>
                    <a:bodyPr/>
                    <a:lstStyle/>
                    <a:p>
                      <a:pPr algn="ctr" fontAlgn="base"/>
                      <a:r>
                        <a:rPr lang="en-US" sz="1000">
                          <a:effectLst/>
                        </a:rPr>
                        <a:t>int64</a:t>
                      </a:r>
                    </a:p>
                  </a:txBody>
                  <a:tcPr anchor="ctr"/>
                </a:tc>
                <a:extLst>
                  <a:ext uri="{0D108BD9-81ED-4DB2-BD59-A6C34878D82A}">
                    <a16:rowId xmlns:a16="http://schemas.microsoft.com/office/drawing/2014/main" val="3063352072"/>
                  </a:ext>
                </a:extLst>
              </a:tr>
              <a:tr h="224084">
                <a:tc>
                  <a:txBody>
                    <a:bodyPr/>
                    <a:lstStyle/>
                    <a:p>
                      <a:pPr algn="ctr" fontAlgn="base"/>
                      <a:r>
                        <a:rPr lang="en-VN" sz="1000">
                          <a:effectLst/>
                        </a:rPr>
                        <a:t>11</a:t>
                      </a:r>
                    </a:p>
                  </a:txBody>
                  <a:tcPr anchor="ctr"/>
                </a:tc>
                <a:tc>
                  <a:txBody>
                    <a:bodyPr/>
                    <a:lstStyle/>
                    <a:p>
                      <a:pPr algn="l" fontAlgn="base"/>
                      <a:r>
                        <a:rPr lang="en-US" sz="1000" dirty="0" err="1">
                          <a:effectLst/>
                        </a:rPr>
                        <a:t>Nhạc</a:t>
                      </a:r>
                      <a:r>
                        <a:rPr lang="en-US" sz="1000" dirty="0">
                          <a:effectLst/>
                        </a:rPr>
                        <a:t> </a:t>
                      </a:r>
                      <a:r>
                        <a:rPr lang="en-US" sz="1000" dirty="0" err="1">
                          <a:effectLst/>
                        </a:rPr>
                        <a:t>sống</a:t>
                      </a:r>
                      <a:endParaRPr lang="en-US" sz="1000" dirty="0">
                        <a:effectLst/>
                      </a:endParaRPr>
                    </a:p>
                  </a:txBody>
                  <a:tcPr anchor="ctr"/>
                </a:tc>
                <a:tc>
                  <a:txBody>
                    <a:bodyPr/>
                    <a:lstStyle/>
                    <a:p>
                      <a:pPr algn="ctr" fontAlgn="base"/>
                      <a:r>
                        <a:rPr lang="en-VN" sz="1000">
                          <a:effectLst/>
                        </a:rPr>
                        <a:t>671</a:t>
                      </a:r>
                    </a:p>
                  </a:txBody>
                  <a:tcPr anchor="ctr"/>
                </a:tc>
                <a:tc>
                  <a:txBody>
                    <a:bodyPr/>
                    <a:lstStyle/>
                    <a:p>
                      <a:pPr algn="ctr" fontAlgn="base"/>
                      <a:r>
                        <a:rPr lang="en-US" sz="1000">
                          <a:effectLst/>
                        </a:rPr>
                        <a:t>int64</a:t>
                      </a:r>
                    </a:p>
                  </a:txBody>
                  <a:tcPr anchor="ctr"/>
                </a:tc>
                <a:extLst>
                  <a:ext uri="{0D108BD9-81ED-4DB2-BD59-A6C34878D82A}">
                    <a16:rowId xmlns:a16="http://schemas.microsoft.com/office/drawing/2014/main" val="3516437261"/>
                  </a:ext>
                </a:extLst>
              </a:tr>
              <a:tr h="224084">
                <a:tc>
                  <a:txBody>
                    <a:bodyPr/>
                    <a:lstStyle/>
                    <a:p>
                      <a:pPr algn="ctr" fontAlgn="base"/>
                      <a:r>
                        <a:rPr lang="en-VN" sz="1000">
                          <a:effectLst/>
                        </a:rPr>
                        <a:t>12</a:t>
                      </a:r>
                    </a:p>
                  </a:txBody>
                  <a:tcPr anchor="ctr"/>
                </a:tc>
                <a:tc>
                  <a:txBody>
                    <a:bodyPr/>
                    <a:lstStyle/>
                    <a:p>
                      <a:pPr algn="l" fontAlgn="base"/>
                      <a:r>
                        <a:rPr lang="vi-VN" sz="1000" dirty="0">
                          <a:effectLst/>
                        </a:rPr>
                        <a:t>Nước đóng chai</a:t>
                      </a:r>
                    </a:p>
                  </a:txBody>
                  <a:tcPr anchor="ctr"/>
                </a:tc>
                <a:tc>
                  <a:txBody>
                    <a:bodyPr/>
                    <a:lstStyle/>
                    <a:p>
                      <a:pPr algn="ctr" fontAlgn="base"/>
                      <a:r>
                        <a:rPr lang="en-VN" sz="1000">
                          <a:effectLst/>
                        </a:rPr>
                        <a:t>671</a:t>
                      </a:r>
                    </a:p>
                  </a:txBody>
                  <a:tcPr anchor="ctr"/>
                </a:tc>
                <a:tc>
                  <a:txBody>
                    <a:bodyPr/>
                    <a:lstStyle/>
                    <a:p>
                      <a:pPr algn="ctr" fontAlgn="base"/>
                      <a:r>
                        <a:rPr lang="en-US" sz="1000">
                          <a:effectLst/>
                        </a:rPr>
                        <a:t>int64</a:t>
                      </a:r>
                    </a:p>
                  </a:txBody>
                  <a:tcPr anchor="ctr"/>
                </a:tc>
                <a:extLst>
                  <a:ext uri="{0D108BD9-81ED-4DB2-BD59-A6C34878D82A}">
                    <a16:rowId xmlns:a16="http://schemas.microsoft.com/office/drawing/2014/main" val="1029300053"/>
                  </a:ext>
                </a:extLst>
              </a:tr>
              <a:tr h="224084">
                <a:tc>
                  <a:txBody>
                    <a:bodyPr/>
                    <a:lstStyle/>
                    <a:p>
                      <a:pPr algn="ctr" fontAlgn="base"/>
                      <a:r>
                        <a:rPr lang="en-VN" sz="1000" dirty="0">
                          <a:effectLst/>
                        </a:rPr>
                        <a:t>…</a:t>
                      </a:r>
                    </a:p>
                  </a:txBody>
                  <a:tcPr anchor="ctr"/>
                </a:tc>
                <a:tc>
                  <a:txBody>
                    <a:bodyPr/>
                    <a:lstStyle/>
                    <a:p>
                      <a:pPr algn="ctr" fontAlgn="base"/>
                      <a:r>
                        <a:rPr lang="en-US" sz="1000" dirty="0">
                          <a:effectLst/>
                        </a:rPr>
                        <a:t>…</a:t>
                      </a:r>
                    </a:p>
                  </a:txBody>
                  <a:tcPr anchor="ctr"/>
                </a:tc>
                <a:tc>
                  <a:txBody>
                    <a:bodyPr/>
                    <a:lstStyle/>
                    <a:p>
                      <a:pPr algn="ctr" fontAlgn="base"/>
                      <a:r>
                        <a:rPr lang="en-VN" sz="1000" dirty="0">
                          <a:effectLst/>
                        </a:rPr>
                        <a:t>…</a:t>
                      </a:r>
                    </a:p>
                  </a:txBody>
                  <a:tcPr anchor="ctr"/>
                </a:tc>
                <a:tc>
                  <a:txBody>
                    <a:bodyPr/>
                    <a:lstStyle/>
                    <a:p>
                      <a:pPr algn="ctr" fontAlgn="base"/>
                      <a:r>
                        <a:rPr lang="en-US" sz="1000" dirty="0">
                          <a:effectLst/>
                        </a:rPr>
                        <a:t>…</a:t>
                      </a:r>
                    </a:p>
                  </a:txBody>
                  <a:tcPr anchor="ctr"/>
                </a:tc>
                <a:extLst>
                  <a:ext uri="{0D108BD9-81ED-4DB2-BD59-A6C34878D82A}">
                    <a16:rowId xmlns:a16="http://schemas.microsoft.com/office/drawing/2014/main" val="1612837722"/>
                  </a:ext>
                </a:extLst>
              </a:tr>
            </a:tbl>
          </a:graphicData>
        </a:graphic>
      </p:graphicFrame>
      <p:graphicFrame>
        <p:nvGraphicFramePr>
          <p:cNvPr id="14" name="Table 13">
            <a:extLst>
              <a:ext uri="{FF2B5EF4-FFF2-40B4-BE49-F238E27FC236}">
                <a16:creationId xmlns:a16="http://schemas.microsoft.com/office/drawing/2014/main" id="{EA361E83-312B-4BB2-D986-CF326BC2401A}"/>
              </a:ext>
            </a:extLst>
          </p:cNvPr>
          <p:cNvGraphicFramePr>
            <a:graphicFrameLocks noGrp="1"/>
          </p:cNvGraphicFramePr>
          <p:nvPr>
            <p:extLst>
              <p:ext uri="{D42A27DB-BD31-4B8C-83A1-F6EECF244321}">
                <p14:modId xmlns:p14="http://schemas.microsoft.com/office/powerpoint/2010/main" val="2748825031"/>
              </p:ext>
            </p:extLst>
          </p:nvPr>
        </p:nvGraphicFramePr>
        <p:xfrm>
          <a:off x="4776104" y="702127"/>
          <a:ext cx="4245432" cy="3810000"/>
        </p:xfrm>
        <a:graphic>
          <a:graphicData uri="http://schemas.openxmlformats.org/drawingml/2006/table">
            <a:tbl>
              <a:tblPr firstRow="1" bandRow="1">
                <a:tableStyleId>{775DCB02-9BB8-47FD-8907-85C794F793BA}</a:tableStyleId>
              </a:tblPr>
              <a:tblGrid>
                <a:gridCol w="498024">
                  <a:extLst>
                    <a:ext uri="{9D8B030D-6E8A-4147-A177-3AD203B41FA5}">
                      <a16:colId xmlns:a16="http://schemas.microsoft.com/office/drawing/2014/main" val="759527777"/>
                    </a:ext>
                  </a:extLst>
                </a:gridCol>
                <a:gridCol w="1730829">
                  <a:extLst>
                    <a:ext uri="{9D8B030D-6E8A-4147-A177-3AD203B41FA5}">
                      <a16:colId xmlns:a16="http://schemas.microsoft.com/office/drawing/2014/main" val="1375152218"/>
                    </a:ext>
                  </a:extLst>
                </a:gridCol>
                <a:gridCol w="938893">
                  <a:extLst>
                    <a:ext uri="{9D8B030D-6E8A-4147-A177-3AD203B41FA5}">
                      <a16:colId xmlns:a16="http://schemas.microsoft.com/office/drawing/2014/main" val="3314138859"/>
                    </a:ext>
                  </a:extLst>
                </a:gridCol>
                <a:gridCol w="1077686">
                  <a:extLst>
                    <a:ext uri="{9D8B030D-6E8A-4147-A177-3AD203B41FA5}">
                      <a16:colId xmlns:a16="http://schemas.microsoft.com/office/drawing/2014/main" val="1927480888"/>
                    </a:ext>
                  </a:extLst>
                </a:gridCol>
              </a:tblGrid>
              <a:tr h="224084">
                <a:tc>
                  <a:txBody>
                    <a:bodyPr/>
                    <a:lstStyle/>
                    <a:p>
                      <a:pPr algn="ctr"/>
                      <a:r>
                        <a:rPr lang="en-VN" sz="1000" dirty="0"/>
                        <a:t>STT</a:t>
                      </a:r>
                    </a:p>
                  </a:txBody>
                  <a:tcPr/>
                </a:tc>
                <a:tc>
                  <a:txBody>
                    <a:bodyPr/>
                    <a:lstStyle/>
                    <a:p>
                      <a:pPr algn="ctr"/>
                      <a:r>
                        <a:rPr lang="en-VN" sz="1000" dirty="0"/>
                        <a:t>Tên thuộc tính</a:t>
                      </a:r>
                    </a:p>
                  </a:txBody>
                  <a:tcPr/>
                </a:tc>
                <a:tc>
                  <a:txBody>
                    <a:bodyPr/>
                    <a:lstStyle/>
                    <a:p>
                      <a:pPr algn="ctr"/>
                      <a:r>
                        <a:rPr lang="en-VN" sz="1000" dirty="0"/>
                        <a:t>Thông tin</a:t>
                      </a:r>
                    </a:p>
                  </a:txBody>
                  <a:tcPr/>
                </a:tc>
                <a:tc>
                  <a:txBody>
                    <a:bodyPr/>
                    <a:lstStyle/>
                    <a:p>
                      <a:pPr algn="ctr"/>
                      <a:r>
                        <a:rPr lang="en-VN" sz="1000" dirty="0"/>
                        <a:t>Kiểu dữ liệu</a:t>
                      </a:r>
                    </a:p>
                  </a:txBody>
                  <a:tcPr/>
                </a:tc>
                <a:extLst>
                  <a:ext uri="{0D108BD9-81ED-4DB2-BD59-A6C34878D82A}">
                    <a16:rowId xmlns:a16="http://schemas.microsoft.com/office/drawing/2014/main" val="2401596290"/>
                  </a:ext>
                </a:extLst>
              </a:tr>
              <a:tr h="224084">
                <a:tc>
                  <a:txBody>
                    <a:bodyPr/>
                    <a:lstStyle/>
                    <a:p>
                      <a:pPr algn="ctr" fontAlgn="base"/>
                      <a:r>
                        <a:rPr lang="en-VN" sz="1000">
                          <a:effectLst/>
                        </a:rPr>
                        <a:t>23</a:t>
                      </a:r>
                    </a:p>
                  </a:txBody>
                  <a:tcPr anchor="ctr"/>
                </a:tc>
                <a:tc>
                  <a:txBody>
                    <a:bodyPr/>
                    <a:lstStyle/>
                    <a:p>
                      <a:pPr algn="l" fontAlgn="base"/>
                      <a:r>
                        <a:rPr lang="en-US" sz="1000" dirty="0" err="1">
                          <a:effectLst/>
                        </a:rPr>
                        <a:t>Lớp</a:t>
                      </a:r>
                      <a:r>
                        <a:rPr lang="en-US" sz="1000" dirty="0">
                          <a:effectLst/>
                        </a:rPr>
                        <a:t> </a:t>
                      </a:r>
                      <a:r>
                        <a:rPr lang="en-US" sz="1000" dirty="0" err="1">
                          <a:effectLst/>
                        </a:rPr>
                        <a:t>học</a:t>
                      </a:r>
                      <a:r>
                        <a:rPr lang="en-US" sz="1000" dirty="0">
                          <a:effectLst/>
                        </a:rPr>
                        <a:t> </a:t>
                      </a:r>
                      <a:r>
                        <a:rPr lang="en-US" sz="1000" dirty="0" err="1">
                          <a:effectLst/>
                        </a:rPr>
                        <a:t>nấu</a:t>
                      </a:r>
                      <a:r>
                        <a:rPr lang="en-US" sz="1000" dirty="0">
                          <a:effectLst/>
                        </a:rPr>
                        <a:t> </a:t>
                      </a:r>
                      <a:r>
                        <a:rPr lang="en-US" sz="1000" dirty="0" err="1">
                          <a:effectLst/>
                        </a:rPr>
                        <a:t>ăn</a:t>
                      </a:r>
                      <a:endParaRPr lang="en-US" sz="1000" dirty="0">
                        <a:effectLst/>
                      </a:endParaRPr>
                    </a:p>
                  </a:txBody>
                  <a:tcPr anchor="ctr"/>
                </a:tc>
                <a:tc>
                  <a:txBody>
                    <a:bodyPr/>
                    <a:lstStyle/>
                    <a:p>
                      <a:pPr algn="ctr" fontAlgn="base"/>
                      <a:r>
                        <a:rPr lang="en-VN" sz="1000">
                          <a:effectLst/>
                        </a:rPr>
                        <a:t>671</a:t>
                      </a:r>
                    </a:p>
                  </a:txBody>
                  <a:tcPr anchor="ctr"/>
                </a:tc>
                <a:tc>
                  <a:txBody>
                    <a:bodyPr/>
                    <a:lstStyle/>
                    <a:p>
                      <a:pPr algn="ctr" fontAlgn="base"/>
                      <a:r>
                        <a:rPr lang="en-US" sz="1000">
                          <a:effectLst/>
                        </a:rPr>
                        <a:t>int64</a:t>
                      </a:r>
                    </a:p>
                  </a:txBody>
                  <a:tcPr anchor="ctr"/>
                </a:tc>
                <a:extLst>
                  <a:ext uri="{0D108BD9-81ED-4DB2-BD59-A6C34878D82A}">
                    <a16:rowId xmlns:a16="http://schemas.microsoft.com/office/drawing/2014/main" val="2376779193"/>
                  </a:ext>
                </a:extLst>
              </a:tr>
              <a:tr h="224084">
                <a:tc>
                  <a:txBody>
                    <a:bodyPr/>
                    <a:lstStyle/>
                    <a:p>
                      <a:pPr algn="ctr" fontAlgn="base"/>
                      <a:r>
                        <a:rPr lang="en-VN" sz="1000">
                          <a:effectLst/>
                        </a:rPr>
                        <a:t>24</a:t>
                      </a:r>
                    </a:p>
                  </a:txBody>
                  <a:tcPr anchor="ctr"/>
                </a:tc>
                <a:tc>
                  <a:txBody>
                    <a:bodyPr/>
                    <a:lstStyle/>
                    <a:p>
                      <a:pPr algn="l" fontAlgn="base"/>
                      <a:r>
                        <a:rPr lang="en-US" sz="1000" dirty="0" err="1">
                          <a:effectLst/>
                        </a:rPr>
                        <a:t>Đầu</a:t>
                      </a:r>
                      <a:r>
                        <a:rPr lang="en-US" sz="1000" dirty="0">
                          <a:effectLst/>
                        </a:rPr>
                        <a:t> </a:t>
                      </a:r>
                      <a:r>
                        <a:rPr lang="en-US" sz="1000" dirty="0" err="1">
                          <a:effectLst/>
                        </a:rPr>
                        <a:t>bếp</a:t>
                      </a:r>
                      <a:r>
                        <a:rPr lang="en-US" sz="1000" dirty="0">
                          <a:effectLst/>
                        </a:rPr>
                        <a:t> </a:t>
                      </a:r>
                      <a:r>
                        <a:rPr lang="en-US" sz="1000" dirty="0" err="1">
                          <a:effectLst/>
                        </a:rPr>
                        <a:t>nói</a:t>
                      </a:r>
                      <a:endParaRPr lang="en-US" sz="1000" dirty="0">
                        <a:effectLst/>
                      </a:endParaRPr>
                    </a:p>
                  </a:txBody>
                  <a:tcPr anchor="ctr"/>
                </a:tc>
                <a:tc>
                  <a:txBody>
                    <a:bodyPr/>
                    <a:lstStyle/>
                    <a:p>
                      <a:pPr algn="ctr" fontAlgn="base"/>
                      <a:r>
                        <a:rPr lang="en-VN" sz="1000">
                          <a:effectLst/>
                        </a:rPr>
                        <a:t>671</a:t>
                      </a:r>
                    </a:p>
                  </a:txBody>
                  <a:tcPr anchor="ctr"/>
                </a:tc>
                <a:tc>
                  <a:txBody>
                    <a:bodyPr/>
                    <a:lstStyle/>
                    <a:p>
                      <a:pPr algn="ctr" fontAlgn="base"/>
                      <a:r>
                        <a:rPr lang="en-US" sz="1000">
                          <a:effectLst/>
                        </a:rPr>
                        <a:t>int64</a:t>
                      </a:r>
                    </a:p>
                  </a:txBody>
                  <a:tcPr anchor="ctr"/>
                </a:tc>
                <a:extLst>
                  <a:ext uri="{0D108BD9-81ED-4DB2-BD59-A6C34878D82A}">
                    <a16:rowId xmlns:a16="http://schemas.microsoft.com/office/drawing/2014/main" val="1643121111"/>
                  </a:ext>
                </a:extLst>
              </a:tr>
              <a:tr h="224084">
                <a:tc>
                  <a:txBody>
                    <a:bodyPr/>
                    <a:lstStyle/>
                    <a:p>
                      <a:pPr algn="ctr" fontAlgn="base"/>
                      <a:r>
                        <a:rPr lang="en-VN" sz="1000">
                          <a:effectLst/>
                        </a:rPr>
                        <a:t>25</a:t>
                      </a:r>
                    </a:p>
                  </a:txBody>
                  <a:tcPr anchor="ctr"/>
                </a:tc>
                <a:tc>
                  <a:txBody>
                    <a:bodyPr/>
                    <a:lstStyle/>
                    <a:p>
                      <a:pPr algn="l" fontAlgn="base"/>
                      <a:r>
                        <a:rPr lang="vi-VN" sz="1000" dirty="0">
                          <a:effectLst/>
                        </a:rPr>
                        <a:t>Dịch vụ hướng dẫn bằng tiếng anh</a:t>
                      </a:r>
                    </a:p>
                  </a:txBody>
                  <a:tcPr anchor="ctr"/>
                </a:tc>
                <a:tc>
                  <a:txBody>
                    <a:bodyPr/>
                    <a:lstStyle/>
                    <a:p>
                      <a:pPr algn="ctr" fontAlgn="base"/>
                      <a:r>
                        <a:rPr lang="en-VN" sz="1000">
                          <a:effectLst/>
                        </a:rPr>
                        <a:t>671</a:t>
                      </a:r>
                    </a:p>
                  </a:txBody>
                  <a:tcPr anchor="ctr"/>
                </a:tc>
                <a:tc>
                  <a:txBody>
                    <a:bodyPr/>
                    <a:lstStyle/>
                    <a:p>
                      <a:pPr algn="ctr" fontAlgn="base"/>
                      <a:r>
                        <a:rPr lang="en-US" sz="1000">
                          <a:effectLst/>
                        </a:rPr>
                        <a:t>int64</a:t>
                      </a:r>
                    </a:p>
                  </a:txBody>
                  <a:tcPr anchor="ctr"/>
                </a:tc>
                <a:extLst>
                  <a:ext uri="{0D108BD9-81ED-4DB2-BD59-A6C34878D82A}">
                    <a16:rowId xmlns:a16="http://schemas.microsoft.com/office/drawing/2014/main" val="3293163532"/>
                  </a:ext>
                </a:extLst>
              </a:tr>
              <a:tr h="224084">
                <a:tc>
                  <a:txBody>
                    <a:bodyPr/>
                    <a:lstStyle/>
                    <a:p>
                      <a:pPr algn="ctr" fontAlgn="base"/>
                      <a:r>
                        <a:rPr lang="en-VN" sz="1000">
                          <a:effectLst/>
                        </a:rPr>
                        <a:t>26</a:t>
                      </a:r>
                    </a:p>
                  </a:txBody>
                  <a:tcPr anchor="ctr"/>
                </a:tc>
                <a:tc>
                  <a:txBody>
                    <a:bodyPr/>
                    <a:lstStyle/>
                    <a:p>
                      <a:pPr algn="l" fontAlgn="base"/>
                      <a:r>
                        <a:rPr lang="en-US" sz="1000" dirty="0" err="1">
                          <a:effectLst/>
                        </a:rPr>
                        <a:t>Cà</a:t>
                      </a:r>
                      <a:r>
                        <a:rPr lang="en-US" sz="1000" dirty="0">
                          <a:effectLst/>
                        </a:rPr>
                        <a:t> </a:t>
                      </a:r>
                      <a:r>
                        <a:rPr lang="en-US" sz="1000" dirty="0" err="1">
                          <a:effectLst/>
                        </a:rPr>
                        <a:t>phê</a:t>
                      </a:r>
                      <a:endParaRPr lang="en-US" sz="1000" dirty="0">
                        <a:effectLst/>
                      </a:endParaRPr>
                    </a:p>
                  </a:txBody>
                  <a:tcPr anchor="ctr"/>
                </a:tc>
                <a:tc>
                  <a:txBody>
                    <a:bodyPr/>
                    <a:lstStyle/>
                    <a:p>
                      <a:pPr algn="ctr" fontAlgn="base"/>
                      <a:r>
                        <a:rPr lang="en-VN" sz="1000">
                          <a:effectLst/>
                        </a:rPr>
                        <a:t>671</a:t>
                      </a:r>
                    </a:p>
                  </a:txBody>
                  <a:tcPr anchor="ctr"/>
                </a:tc>
                <a:tc>
                  <a:txBody>
                    <a:bodyPr/>
                    <a:lstStyle/>
                    <a:p>
                      <a:pPr algn="ctr" fontAlgn="base"/>
                      <a:r>
                        <a:rPr lang="en-US" sz="1000">
                          <a:effectLst/>
                        </a:rPr>
                        <a:t>int64</a:t>
                      </a:r>
                    </a:p>
                  </a:txBody>
                  <a:tcPr anchor="ctr"/>
                </a:tc>
                <a:extLst>
                  <a:ext uri="{0D108BD9-81ED-4DB2-BD59-A6C34878D82A}">
                    <a16:rowId xmlns:a16="http://schemas.microsoft.com/office/drawing/2014/main" val="3113943476"/>
                  </a:ext>
                </a:extLst>
              </a:tr>
              <a:tr h="224084">
                <a:tc>
                  <a:txBody>
                    <a:bodyPr/>
                    <a:lstStyle/>
                    <a:p>
                      <a:pPr algn="ctr" fontAlgn="base"/>
                      <a:r>
                        <a:rPr lang="en-VN" sz="1000">
                          <a:effectLst/>
                        </a:rPr>
                        <a:t>27</a:t>
                      </a:r>
                    </a:p>
                  </a:txBody>
                  <a:tcPr anchor="ctr"/>
                </a:tc>
                <a:tc>
                  <a:txBody>
                    <a:bodyPr/>
                    <a:lstStyle/>
                    <a:p>
                      <a:pPr algn="l" fontAlgn="base"/>
                      <a:r>
                        <a:rPr lang="en-US" sz="1000">
                          <a:effectLst/>
                        </a:rPr>
                        <a:t>Thuê xe đạp</a:t>
                      </a:r>
                    </a:p>
                  </a:txBody>
                  <a:tcPr anchor="ctr"/>
                </a:tc>
                <a:tc>
                  <a:txBody>
                    <a:bodyPr/>
                    <a:lstStyle/>
                    <a:p>
                      <a:pPr algn="ctr" fontAlgn="base"/>
                      <a:r>
                        <a:rPr lang="en-VN" sz="1000">
                          <a:effectLst/>
                        </a:rPr>
                        <a:t>671</a:t>
                      </a:r>
                    </a:p>
                  </a:txBody>
                  <a:tcPr anchor="ctr"/>
                </a:tc>
                <a:tc>
                  <a:txBody>
                    <a:bodyPr/>
                    <a:lstStyle/>
                    <a:p>
                      <a:pPr algn="ctr" fontAlgn="base"/>
                      <a:r>
                        <a:rPr lang="en-US" sz="1000">
                          <a:effectLst/>
                        </a:rPr>
                        <a:t>int64</a:t>
                      </a:r>
                    </a:p>
                  </a:txBody>
                  <a:tcPr anchor="ctr"/>
                </a:tc>
                <a:extLst>
                  <a:ext uri="{0D108BD9-81ED-4DB2-BD59-A6C34878D82A}">
                    <a16:rowId xmlns:a16="http://schemas.microsoft.com/office/drawing/2014/main" val="3359791210"/>
                  </a:ext>
                </a:extLst>
              </a:tr>
              <a:tr h="224084">
                <a:tc>
                  <a:txBody>
                    <a:bodyPr/>
                    <a:lstStyle/>
                    <a:p>
                      <a:pPr algn="ctr" fontAlgn="base"/>
                      <a:r>
                        <a:rPr lang="en-VN" sz="1000">
                          <a:effectLst/>
                        </a:rPr>
                        <a:t>28</a:t>
                      </a:r>
                    </a:p>
                  </a:txBody>
                  <a:tcPr anchor="ctr"/>
                </a:tc>
                <a:tc>
                  <a:txBody>
                    <a:bodyPr/>
                    <a:lstStyle/>
                    <a:p>
                      <a:pPr algn="l" fontAlgn="base"/>
                      <a:r>
                        <a:rPr lang="en-US" sz="1000">
                          <a:effectLst/>
                        </a:rPr>
                        <a:t>Hạn chế</a:t>
                      </a:r>
                    </a:p>
                  </a:txBody>
                  <a:tcPr anchor="ctr"/>
                </a:tc>
                <a:tc>
                  <a:txBody>
                    <a:bodyPr/>
                    <a:lstStyle/>
                    <a:p>
                      <a:pPr algn="ctr" fontAlgn="base"/>
                      <a:r>
                        <a:rPr lang="en-VN" sz="1000">
                          <a:effectLst/>
                        </a:rPr>
                        <a:t>37</a:t>
                      </a: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1727586390"/>
                  </a:ext>
                </a:extLst>
              </a:tr>
              <a:tr h="224084">
                <a:tc>
                  <a:txBody>
                    <a:bodyPr/>
                    <a:lstStyle/>
                    <a:p>
                      <a:pPr algn="ctr" fontAlgn="base"/>
                      <a:r>
                        <a:rPr lang="en-VN" sz="1000">
                          <a:effectLst/>
                        </a:rPr>
                        <a:t>29</a:t>
                      </a:r>
                    </a:p>
                  </a:txBody>
                  <a:tcPr anchor="ctr"/>
                </a:tc>
                <a:tc>
                  <a:txBody>
                    <a:bodyPr/>
                    <a:lstStyle/>
                    <a:p>
                      <a:pPr algn="l" fontAlgn="base"/>
                      <a:r>
                        <a:rPr lang="en-US" sz="1000" dirty="0" err="1">
                          <a:effectLst/>
                        </a:rPr>
                        <a:t>Điểm</a:t>
                      </a:r>
                      <a:r>
                        <a:rPr lang="en-US" sz="1000" dirty="0">
                          <a:effectLst/>
                        </a:rPr>
                        <a:t> </a:t>
                      </a:r>
                      <a:r>
                        <a:rPr lang="en-US" sz="1000" dirty="0" err="1">
                          <a:effectLst/>
                        </a:rPr>
                        <a:t>tập</a:t>
                      </a:r>
                      <a:r>
                        <a:rPr lang="en-US" sz="1000" dirty="0">
                          <a:effectLst/>
                        </a:rPr>
                        <a:t> </a:t>
                      </a:r>
                      <a:r>
                        <a:rPr lang="en-US" sz="1000" dirty="0" err="1">
                          <a:effectLst/>
                        </a:rPr>
                        <a:t>trung</a:t>
                      </a:r>
                      <a:endParaRPr lang="en-US" sz="1000" dirty="0">
                        <a:effectLst/>
                      </a:endParaRPr>
                    </a:p>
                  </a:txBody>
                  <a:tcPr anchor="ctr"/>
                </a:tc>
                <a:tc>
                  <a:txBody>
                    <a:bodyPr/>
                    <a:lstStyle/>
                    <a:p>
                      <a:pPr algn="ctr" fontAlgn="base"/>
                      <a:r>
                        <a:rPr lang="en-VN" sz="1000">
                          <a:effectLst/>
                        </a:rPr>
                        <a:t>270</a:t>
                      </a: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1890358561"/>
                  </a:ext>
                </a:extLst>
              </a:tr>
              <a:tr h="224084">
                <a:tc>
                  <a:txBody>
                    <a:bodyPr/>
                    <a:lstStyle/>
                    <a:p>
                      <a:pPr algn="ctr" fontAlgn="base"/>
                      <a:r>
                        <a:rPr lang="en-VN" sz="1000">
                          <a:effectLst/>
                        </a:rPr>
                        <a:t>30</a:t>
                      </a:r>
                    </a:p>
                  </a:txBody>
                  <a:tcPr anchor="ctr"/>
                </a:tc>
                <a:tc>
                  <a:txBody>
                    <a:bodyPr/>
                    <a:lstStyle/>
                    <a:p>
                      <a:pPr algn="l" fontAlgn="base"/>
                      <a:r>
                        <a:rPr lang="vi-VN" sz="1000" dirty="0">
                          <a:effectLst/>
                        </a:rPr>
                        <a:t>Thời lượng</a:t>
                      </a:r>
                    </a:p>
                  </a:txBody>
                  <a:tcPr anchor="ctr"/>
                </a:tc>
                <a:tc>
                  <a:txBody>
                    <a:bodyPr/>
                    <a:lstStyle/>
                    <a:p>
                      <a:pPr algn="ctr" fontAlgn="base"/>
                      <a:r>
                        <a:rPr lang="en-VN" sz="1000">
                          <a:effectLst/>
                        </a:rPr>
                        <a:t>670</a:t>
                      </a:r>
                    </a:p>
                  </a:txBody>
                  <a:tcPr anchor="ctr"/>
                </a:tc>
                <a:tc>
                  <a:txBody>
                    <a:bodyPr/>
                    <a:lstStyle/>
                    <a:p>
                      <a:pPr algn="ctr" fontAlgn="base"/>
                      <a:r>
                        <a:rPr lang="en-US" sz="1000">
                          <a:effectLst/>
                        </a:rPr>
                        <a:t>object</a:t>
                      </a:r>
                    </a:p>
                  </a:txBody>
                  <a:tcPr anchor="ctr"/>
                </a:tc>
                <a:extLst>
                  <a:ext uri="{0D108BD9-81ED-4DB2-BD59-A6C34878D82A}">
                    <a16:rowId xmlns:a16="http://schemas.microsoft.com/office/drawing/2014/main" val="4214708732"/>
                  </a:ext>
                </a:extLst>
              </a:tr>
              <a:tr h="224084">
                <a:tc>
                  <a:txBody>
                    <a:bodyPr/>
                    <a:lstStyle/>
                    <a:p>
                      <a:pPr algn="ctr" fontAlgn="base"/>
                      <a:r>
                        <a:rPr lang="en-VN" sz="1000">
                          <a:effectLst/>
                        </a:rPr>
                        <a:t>31</a:t>
                      </a:r>
                    </a:p>
                  </a:txBody>
                  <a:tcPr anchor="ctr"/>
                </a:tc>
                <a:tc>
                  <a:txBody>
                    <a:bodyPr/>
                    <a:lstStyle/>
                    <a:p>
                      <a:pPr algn="l" fontAlgn="base"/>
                      <a:r>
                        <a:rPr lang="en-US" sz="1000" dirty="0">
                          <a:effectLst/>
                        </a:rPr>
                        <a:t>Price</a:t>
                      </a:r>
                    </a:p>
                  </a:txBody>
                  <a:tcPr anchor="ctr"/>
                </a:tc>
                <a:tc>
                  <a:txBody>
                    <a:bodyPr/>
                    <a:lstStyle/>
                    <a:p>
                      <a:pPr algn="ctr" fontAlgn="base"/>
                      <a:r>
                        <a:rPr lang="en-VN" sz="1000">
                          <a:effectLst/>
                        </a:rPr>
                        <a:t>671</a:t>
                      </a:r>
                    </a:p>
                  </a:txBody>
                  <a:tcPr anchor="ctr"/>
                </a:tc>
                <a:tc>
                  <a:txBody>
                    <a:bodyPr/>
                    <a:lstStyle/>
                    <a:p>
                      <a:pPr algn="ctr" fontAlgn="base"/>
                      <a:r>
                        <a:rPr lang="en-US" sz="1000">
                          <a:effectLst/>
                        </a:rPr>
                        <a:t>int64</a:t>
                      </a:r>
                    </a:p>
                  </a:txBody>
                  <a:tcPr anchor="ctr"/>
                </a:tc>
                <a:extLst>
                  <a:ext uri="{0D108BD9-81ED-4DB2-BD59-A6C34878D82A}">
                    <a16:rowId xmlns:a16="http://schemas.microsoft.com/office/drawing/2014/main" val="2695866458"/>
                  </a:ext>
                </a:extLst>
              </a:tr>
              <a:tr h="224084">
                <a:tc>
                  <a:txBody>
                    <a:bodyPr/>
                    <a:lstStyle/>
                    <a:p>
                      <a:pPr algn="ctr" fontAlgn="base"/>
                      <a:r>
                        <a:rPr lang="en-VN" sz="1000">
                          <a:effectLst/>
                        </a:rPr>
                        <a:t>32</a:t>
                      </a:r>
                    </a:p>
                  </a:txBody>
                  <a:tcPr anchor="ctr"/>
                </a:tc>
                <a:tc>
                  <a:txBody>
                    <a:bodyPr/>
                    <a:lstStyle/>
                    <a:p>
                      <a:pPr algn="l" fontAlgn="base"/>
                      <a:r>
                        <a:rPr lang="en-US" sz="1000" dirty="0">
                          <a:effectLst/>
                        </a:rPr>
                        <a:t>Extra Cost</a:t>
                      </a:r>
                    </a:p>
                  </a:txBody>
                  <a:tcPr anchor="ctr"/>
                </a:tc>
                <a:tc>
                  <a:txBody>
                    <a:bodyPr/>
                    <a:lstStyle/>
                    <a:p>
                      <a:pPr algn="ctr" fontAlgn="base"/>
                      <a:r>
                        <a:rPr lang="en-VN" sz="1000">
                          <a:effectLst/>
                        </a:rPr>
                        <a:t>671</a:t>
                      </a:r>
                    </a:p>
                  </a:txBody>
                  <a:tcPr anchor="ctr"/>
                </a:tc>
                <a:tc>
                  <a:txBody>
                    <a:bodyPr/>
                    <a:lstStyle/>
                    <a:p>
                      <a:pPr algn="ctr" fontAlgn="base"/>
                      <a:r>
                        <a:rPr lang="en-US" sz="1000" dirty="0">
                          <a:effectLst/>
                        </a:rPr>
                        <a:t>int64</a:t>
                      </a:r>
                    </a:p>
                  </a:txBody>
                  <a:tcPr anchor="ctr"/>
                </a:tc>
                <a:extLst>
                  <a:ext uri="{0D108BD9-81ED-4DB2-BD59-A6C34878D82A}">
                    <a16:rowId xmlns:a16="http://schemas.microsoft.com/office/drawing/2014/main" val="3110105989"/>
                  </a:ext>
                </a:extLst>
              </a:tr>
              <a:tr h="224084">
                <a:tc>
                  <a:txBody>
                    <a:bodyPr/>
                    <a:lstStyle/>
                    <a:p>
                      <a:pPr algn="ctr" fontAlgn="base"/>
                      <a:r>
                        <a:rPr lang="en-VN" sz="1000" dirty="0">
                          <a:effectLst/>
                        </a:rPr>
                        <a:t>…</a:t>
                      </a:r>
                    </a:p>
                  </a:txBody>
                  <a:tcPr anchor="ctr"/>
                </a:tc>
                <a:tc>
                  <a:txBody>
                    <a:bodyPr/>
                    <a:lstStyle/>
                    <a:p>
                      <a:pPr algn="ctr" fontAlgn="base"/>
                      <a:r>
                        <a:rPr lang="en-US" sz="1000" dirty="0">
                          <a:effectLst/>
                        </a:rPr>
                        <a:t>…</a:t>
                      </a:r>
                    </a:p>
                  </a:txBody>
                  <a:tcPr anchor="ctr"/>
                </a:tc>
                <a:tc>
                  <a:txBody>
                    <a:bodyPr/>
                    <a:lstStyle/>
                    <a:p>
                      <a:pPr algn="ctr" fontAlgn="base"/>
                      <a:r>
                        <a:rPr lang="en-VN" sz="1000" dirty="0">
                          <a:effectLst/>
                        </a:rPr>
                        <a:t>…</a:t>
                      </a:r>
                    </a:p>
                  </a:txBody>
                  <a:tcPr anchor="ctr"/>
                </a:tc>
                <a:tc>
                  <a:txBody>
                    <a:bodyPr/>
                    <a:lstStyle/>
                    <a:p>
                      <a:pPr algn="ctr" fontAlgn="base"/>
                      <a:r>
                        <a:rPr lang="en-US" sz="1000" dirty="0">
                          <a:effectLst/>
                        </a:rPr>
                        <a:t>…</a:t>
                      </a:r>
                    </a:p>
                  </a:txBody>
                  <a:tcPr anchor="ctr"/>
                </a:tc>
                <a:extLst>
                  <a:ext uri="{0D108BD9-81ED-4DB2-BD59-A6C34878D82A}">
                    <a16:rowId xmlns:a16="http://schemas.microsoft.com/office/drawing/2014/main" val="3063352072"/>
                  </a:ext>
                </a:extLst>
              </a:tr>
              <a:tr h="224084">
                <a:tc>
                  <a:txBody>
                    <a:bodyPr/>
                    <a:lstStyle/>
                    <a:p>
                      <a:pPr algn="ctr" fontAlgn="base"/>
                      <a:r>
                        <a:rPr lang="en-VN" sz="1000" b="1">
                          <a:effectLst/>
                        </a:rPr>
                        <a:t>33</a:t>
                      </a:r>
                    </a:p>
                  </a:txBody>
                  <a:tcPr anchor="ctr"/>
                </a:tc>
                <a:tc>
                  <a:txBody>
                    <a:bodyPr/>
                    <a:lstStyle/>
                    <a:p>
                      <a:pPr algn="l" fontAlgn="base"/>
                      <a:r>
                        <a:rPr lang="en-US" sz="1000" b="1" dirty="0">
                          <a:effectLst/>
                        </a:rPr>
                        <a:t>User Name</a:t>
                      </a:r>
                    </a:p>
                  </a:txBody>
                  <a:tcPr anchor="ctr"/>
                </a:tc>
                <a:tc>
                  <a:txBody>
                    <a:bodyPr/>
                    <a:lstStyle/>
                    <a:p>
                      <a:pPr algn="ctr" fontAlgn="base"/>
                      <a:r>
                        <a:rPr lang="en-VN" sz="1000" b="1">
                          <a:effectLst/>
                        </a:rPr>
                        <a:t>671</a:t>
                      </a:r>
                    </a:p>
                  </a:txBody>
                  <a:tcPr anchor="ctr"/>
                </a:tc>
                <a:tc>
                  <a:txBody>
                    <a:bodyPr/>
                    <a:lstStyle/>
                    <a:p>
                      <a:pPr algn="ctr" fontAlgn="base"/>
                      <a:r>
                        <a:rPr lang="en-US" sz="1000" b="1">
                          <a:effectLst/>
                        </a:rPr>
                        <a:t>object</a:t>
                      </a:r>
                    </a:p>
                  </a:txBody>
                  <a:tcPr anchor="ctr"/>
                </a:tc>
                <a:extLst>
                  <a:ext uri="{0D108BD9-81ED-4DB2-BD59-A6C34878D82A}">
                    <a16:rowId xmlns:a16="http://schemas.microsoft.com/office/drawing/2014/main" val="3516437261"/>
                  </a:ext>
                </a:extLst>
              </a:tr>
              <a:tr h="224084">
                <a:tc>
                  <a:txBody>
                    <a:bodyPr/>
                    <a:lstStyle/>
                    <a:p>
                      <a:pPr algn="ctr" fontAlgn="base"/>
                      <a:r>
                        <a:rPr lang="en-VN" sz="1000" b="1">
                          <a:effectLst/>
                        </a:rPr>
                        <a:t>34</a:t>
                      </a:r>
                    </a:p>
                  </a:txBody>
                  <a:tcPr anchor="ctr"/>
                </a:tc>
                <a:tc>
                  <a:txBody>
                    <a:bodyPr/>
                    <a:lstStyle/>
                    <a:p>
                      <a:pPr algn="l" fontAlgn="base"/>
                      <a:r>
                        <a:rPr lang="en-US" sz="1000" b="1" dirty="0">
                          <a:effectLst/>
                        </a:rPr>
                        <a:t>User ID</a:t>
                      </a:r>
                    </a:p>
                  </a:txBody>
                  <a:tcPr anchor="ctr"/>
                </a:tc>
                <a:tc>
                  <a:txBody>
                    <a:bodyPr/>
                    <a:lstStyle/>
                    <a:p>
                      <a:pPr algn="ctr" fontAlgn="base"/>
                      <a:r>
                        <a:rPr lang="en-VN" sz="1000" b="1">
                          <a:effectLst/>
                        </a:rPr>
                        <a:t>671</a:t>
                      </a:r>
                    </a:p>
                  </a:txBody>
                  <a:tcPr anchor="ctr"/>
                </a:tc>
                <a:tc>
                  <a:txBody>
                    <a:bodyPr/>
                    <a:lstStyle/>
                    <a:p>
                      <a:pPr algn="ctr" fontAlgn="base"/>
                      <a:r>
                        <a:rPr lang="en-US" sz="1000" b="1">
                          <a:effectLst/>
                        </a:rPr>
                        <a:t>int64</a:t>
                      </a:r>
                    </a:p>
                  </a:txBody>
                  <a:tcPr anchor="ctr"/>
                </a:tc>
                <a:extLst>
                  <a:ext uri="{0D108BD9-81ED-4DB2-BD59-A6C34878D82A}">
                    <a16:rowId xmlns:a16="http://schemas.microsoft.com/office/drawing/2014/main" val="1029300053"/>
                  </a:ext>
                </a:extLst>
              </a:tr>
              <a:tr h="224084">
                <a:tc>
                  <a:txBody>
                    <a:bodyPr/>
                    <a:lstStyle/>
                    <a:p>
                      <a:pPr algn="ctr" fontAlgn="base"/>
                      <a:r>
                        <a:rPr lang="en-VN" sz="1000" b="1">
                          <a:effectLst/>
                        </a:rPr>
                        <a:t>35</a:t>
                      </a:r>
                    </a:p>
                  </a:txBody>
                  <a:tcPr anchor="ctr"/>
                </a:tc>
                <a:tc>
                  <a:txBody>
                    <a:bodyPr/>
                    <a:lstStyle/>
                    <a:p>
                      <a:pPr algn="l" fontAlgn="base"/>
                      <a:r>
                        <a:rPr lang="en-US" sz="1000" b="1" dirty="0">
                          <a:effectLst/>
                        </a:rPr>
                        <a:t>Attraction ID</a:t>
                      </a:r>
                    </a:p>
                  </a:txBody>
                  <a:tcPr anchor="ctr"/>
                </a:tc>
                <a:tc>
                  <a:txBody>
                    <a:bodyPr/>
                    <a:lstStyle/>
                    <a:p>
                      <a:pPr algn="ctr" fontAlgn="base"/>
                      <a:r>
                        <a:rPr lang="en-VN" sz="1000" b="1">
                          <a:effectLst/>
                        </a:rPr>
                        <a:t>671</a:t>
                      </a:r>
                    </a:p>
                  </a:txBody>
                  <a:tcPr anchor="ctr"/>
                </a:tc>
                <a:tc>
                  <a:txBody>
                    <a:bodyPr/>
                    <a:lstStyle/>
                    <a:p>
                      <a:pPr algn="ctr" fontAlgn="base"/>
                      <a:r>
                        <a:rPr lang="en-US" sz="1000" b="1" dirty="0">
                          <a:effectLst/>
                        </a:rPr>
                        <a:t>int64</a:t>
                      </a:r>
                    </a:p>
                  </a:txBody>
                  <a:tcPr anchor="ctr"/>
                </a:tc>
                <a:extLst>
                  <a:ext uri="{0D108BD9-81ED-4DB2-BD59-A6C34878D82A}">
                    <a16:rowId xmlns:a16="http://schemas.microsoft.com/office/drawing/2014/main" val="1612837722"/>
                  </a:ext>
                </a:extLst>
              </a:tr>
            </a:tbl>
          </a:graphicData>
        </a:graphic>
      </p:graphicFrame>
      <p:sp>
        <p:nvSpPr>
          <p:cNvPr id="4" name="Google Shape;1025;p48">
            <a:extLst>
              <a:ext uri="{FF2B5EF4-FFF2-40B4-BE49-F238E27FC236}">
                <a16:creationId xmlns:a16="http://schemas.microsoft.com/office/drawing/2014/main" id="{42C3B2AD-3296-F407-F8D2-1BBCEAE9922E}"/>
              </a:ext>
            </a:extLst>
          </p:cNvPr>
          <p:cNvSpPr/>
          <p:nvPr/>
        </p:nvSpPr>
        <p:spPr>
          <a:xfrm>
            <a:off x="3345575" y="4734696"/>
            <a:ext cx="302862" cy="259364"/>
          </a:xfrm>
          <a:custGeom>
            <a:avLst/>
            <a:gdLst/>
            <a:ahLst/>
            <a:cxnLst/>
            <a:rect l="l" t="t" r="r" b="b"/>
            <a:pathLst>
              <a:path w="13048" h="11174" extrusionOk="0">
                <a:moveTo>
                  <a:pt x="5601" y="511"/>
                </a:moveTo>
                <a:cubicBezTo>
                  <a:pt x="7190" y="511"/>
                  <a:pt x="8700" y="1266"/>
                  <a:pt x="9656" y="2533"/>
                </a:cubicBezTo>
                <a:lnTo>
                  <a:pt x="9656" y="3542"/>
                </a:lnTo>
                <a:lnTo>
                  <a:pt x="8857" y="4046"/>
                </a:lnTo>
                <a:cubicBezTo>
                  <a:pt x="8208" y="3834"/>
                  <a:pt x="7628" y="3470"/>
                  <a:pt x="7175" y="2988"/>
                </a:cubicBezTo>
                <a:cubicBezTo>
                  <a:pt x="6610" y="2388"/>
                  <a:pt x="5906" y="2245"/>
                  <a:pt x="5360" y="2245"/>
                </a:cubicBezTo>
                <a:cubicBezTo>
                  <a:pt x="5134" y="2245"/>
                  <a:pt x="4909" y="2268"/>
                  <a:pt x="4688" y="2315"/>
                </a:cubicBezTo>
                <a:cubicBezTo>
                  <a:pt x="4646" y="2324"/>
                  <a:pt x="4608" y="2329"/>
                  <a:pt x="4571" y="2329"/>
                </a:cubicBezTo>
                <a:cubicBezTo>
                  <a:pt x="4450" y="2329"/>
                  <a:pt x="4359" y="2279"/>
                  <a:pt x="4294" y="2178"/>
                </a:cubicBezTo>
                <a:cubicBezTo>
                  <a:pt x="4170" y="1982"/>
                  <a:pt x="4166" y="1606"/>
                  <a:pt x="4402" y="1294"/>
                </a:cubicBezTo>
                <a:cubicBezTo>
                  <a:pt x="4431" y="1256"/>
                  <a:pt x="4449" y="1208"/>
                  <a:pt x="4455" y="1160"/>
                </a:cubicBezTo>
                <a:cubicBezTo>
                  <a:pt x="4485" y="975"/>
                  <a:pt x="4526" y="794"/>
                  <a:pt x="4579" y="614"/>
                </a:cubicBezTo>
                <a:cubicBezTo>
                  <a:pt x="4916" y="546"/>
                  <a:pt x="5258" y="511"/>
                  <a:pt x="5601" y="511"/>
                </a:cubicBezTo>
                <a:close/>
                <a:moveTo>
                  <a:pt x="10575" y="1952"/>
                </a:moveTo>
                <a:cubicBezTo>
                  <a:pt x="10587" y="1952"/>
                  <a:pt x="10598" y="1952"/>
                  <a:pt x="10610" y="1953"/>
                </a:cubicBezTo>
                <a:cubicBezTo>
                  <a:pt x="10835" y="1973"/>
                  <a:pt x="11008" y="2160"/>
                  <a:pt x="11008" y="2386"/>
                </a:cubicBezTo>
                <a:lnTo>
                  <a:pt x="11008" y="3679"/>
                </a:lnTo>
                <a:cubicBezTo>
                  <a:pt x="11008" y="3766"/>
                  <a:pt x="11053" y="3847"/>
                  <a:pt x="11126" y="3894"/>
                </a:cubicBezTo>
                <a:lnTo>
                  <a:pt x="12537" y="4783"/>
                </a:lnTo>
                <a:lnTo>
                  <a:pt x="12537" y="5233"/>
                </a:lnTo>
                <a:lnTo>
                  <a:pt x="11328" y="4923"/>
                </a:lnTo>
                <a:cubicBezTo>
                  <a:pt x="11307" y="4918"/>
                  <a:pt x="11285" y="4915"/>
                  <a:pt x="11264" y="4915"/>
                </a:cubicBezTo>
                <a:cubicBezTo>
                  <a:pt x="11175" y="4915"/>
                  <a:pt x="11090" y="4962"/>
                  <a:pt x="11043" y="5041"/>
                </a:cubicBezTo>
                <a:cubicBezTo>
                  <a:pt x="11019" y="5083"/>
                  <a:pt x="11006" y="5129"/>
                  <a:pt x="11008" y="5176"/>
                </a:cubicBezTo>
                <a:lnTo>
                  <a:pt x="11008" y="7349"/>
                </a:lnTo>
                <a:cubicBezTo>
                  <a:pt x="11008" y="7423"/>
                  <a:pt x="11039" y="7494"/>
                  <a:pt x="11094" y="7542"/>
                </a:cubicBezTo>
                <a:lnTo>
                  <a:pt x="11492" y="7888"/>
                </a:lnTo>
                <a:lnTo>
                  <a:pt x="11492" y="8122"/>
                </a:lnTo>
                <a:lnTo>
                  <a:pt x="9683" y="8122"/>
                </a:lnTo>
                <a:lnTo>
                  <a:pt x="9683" y="7888"/>
                </a:lnTo>
                <a:lnTo>
                  <a:pt x="10059" y="7542"/>
                </a:lnTo>
                <a:cubicBezTo>
                  <a:pt x="10111" y="7494"/>
                  <a:pt x="10140" y="7425"/>
                  <a:pt x="10142" y="7354"/>
                </a:cubicBezTo>
                <a:lnTo>
                  <a:pt x="10142" y="5171"/>
                </a:lnTo>
                <a:cubicBezTo>
                  <a:pt x="10142" y="5117"/>
                  <a:pt x="10126" y="5064"/>
                  <a:pt x="10095" y="5020"/>
                </a:cubicBezTo>
                <a:cubicBezTo>
                  <a:pt x="10047" y="4951"/>
                  <a:pt x="9970" y="4912"/>
                  <a:pt x="9889" y="4912"/>
                </a:cubicBezTo>
                <a:cubicBezTo>
                  <a:pt x="9868" y="4912"/>
                  <a:pt x="9847" y="4914"/>
                  <a:pt x="9826" y="4920"/>
                </a:cubicBezTo>
                <a:lnTo>
                  <a:pt x="8637" y="5225"/>
                </a:lnTo>
                <a:lnTo>
                  <a:pt x="8637" y="4778"/>
                </a:lnTo>
                <a:lnTo>
                  <a:pt x="10024" y="3903"/>
                </a:lnTo>
                <a:cubicBezTo>
                  <a:pt x="10096" y="3857"/>
                  <a:pt x="10142" y="3777"/>
                  <a:pt x="10142" y="3690"/>
                </a:cubicBezTo>
                <a:lnTo>
                  <a:pt x="10142" y="2400"/>
                </a:lnTo>
                <a:cubicBezTo>
                  <a:pt x="10142" y="2153"/>
                  <a:pt x="10334" y="1952"/>
                  <a:pt x="10575" y="1952"/>
                </a:cubicBezTo>
                <a:close/>
                <a:moveTo>
                  <a:pt x="538" y="5084"/>
                </a:moveTo>
                <a:cubicBezTo>
                  <a:pt x="725" y="5116"/>
                  <a:pt x="893" y="5216"/>
                  <a:pt x="1011" y="5364"/>
                </a:cubicBezTo>
                <a:lnTo>
                  <a:pt x="1377" y="5828"/>
                </a:lnTo>
                <a:cubicBezTo>
                  <a:pt x="1533" y="6026"/>
                  <a:pt x="1745" y="6173"/>
                  <a:pt x="1986" y="6250"/>
                </a:cubicBezTo>
                <a:cubicBezTo>
                  <a:pt x="2333" y="6365"/>
                  <a:pt x="2553" y="6707"/>
                  <a:pt x="2512" y="7071"/>
                </a:cubicBezTo>
                <a:lnTo>
                  <a:pt x="2505" y="7133"/>
                </a:lnTo>
                <a:cubicBezTo>
                  <a:pt x="2476" y="7375"/>
                  <a:pt x="2377" y="7603"/>
                  <a:pt x="2220" y="7788"/>
                </a:cubicBezTo>
                <a:cubicBezTo>
                  <a:pt x="2040" y="8001"/>
                  <a:pt x="1913" y="8253"/>
                  <a:pt x="1850" y="8525"/>
                </a:cubicBezTo>
                <a:lnTo>
                  <a:pt x="1759" y="8920"/>
                </a:lnTo>
                <a:cubicBezTo>
                  <a:pt x="952" y="7996"/>
                  <a:pt x="513" y="6829"/>
                  <a:pt x="513" y="5587"/>
                </a:cubicBezTo>
                <a:cubicBezTo>
                  <a:pt x="513" y="5419"/>
                  <a:pt x="521" y="5251"/>
                  <a:pt x="538" y="5084"/>
                </a:cubicBezTo>
                <a:close/>
                <a:moveTo>
                  <a:pt x="5595" y="10656"/>
                </a:moveTo>
                <a:cubicBezTo>
                  <a:pt x="5595" y="10656"/>
                  <a:pt x="5595" y="10656"/>
                  <a:pt x="5595" y="10656"/>
                </a:cubicBezTo>
                <a:lnTo>
                  <a:pt x="5595" y="10656"/>
                </a:lnTo>
                <a:cubicBezTo>
                  <a:pt x="5596" y="10656"/>
                  <a:pt x="5596" y="10656"/>
                  <a:pt x="5596" y="10656"/>
                </a:cubicBezTo>
                <a:close/>
                <a:moveTo>
                  <a:pt x="4011" y="757"/>
                </a:moveTo>
                <a:cubicBezTo>
                  <a:pt x="3991" y="846"/>
                  <a:pt x="3973" y="937"/>
                  <a:pt x="3956" y="1030"/>
                </a:cubicBezTo>
                <a:cubicBezTo>
                  <a:pt x="3655" y="1467"/>
                  <a:pt x="3614" y="2051"/>
                  <a:pt x="3862" y="2443"/>
                </a:cubicBezTo>
                <a:cubicBezTo>
                  <a:pt x="4020" y="2693"/>
                  <a:pt x="4277" y="2830"/>
                  <a:pt x="4573" y="2830"/>
                </a:cubicBezTo>
                <a:cubicBezTo>
                  <a:pt x="4644" y="2830"/>
                  <a:pt x="4717" y="2822"/>
                  <a:pt x="4792" y="2806"/>
                </a:cubicBezTo>
                <a:cubicBezTo>
                  <a:pt x="4922" y="2778"/>
                  <a:pt x="5121" y="2746"/>
                  <a:pt x="5353" y="2746"/>
                </a:cubicBezTo>
                <a:cubicBezTo>
                  <a:pt x="5793" y="2746"/>
                  <a:pt x="6354" y="2860"/>
                  <a:pt x="6794" y="3330"/>
                </a:cubicBezTo>
                <a:cubicBezTo>
                  <a:pt x="7220" y="3780"/>
                  <a:pt x="7734" y="4139"/>
                  <a:pt x="8304" y="4381"/>
                </a:cubicBezTo>
                <a:lnTo>
                  <a:pt x="8247" y="4417"/>
                </a:lnTo>
                <a:cubicBezTo>
                  <a:pt x="8172" y="4464"/>
                  <a:pt x="8128" y="4546"/>
                  <a:pt x="8128" y="4633"/>
                </a:cubicBezTo>
                <a:lnTo>
                  <a:pt x="8128" y="5555"/>
                </a:lnTo>
                <a:cubicBezTo>
                  <a:pt x="8127" y="5603"/>
                  <a:pt x="8139" y="5649"/>
                  <a:pt x="8163" y="5690"/>
                </a:cubicBezTo>
                <a:cubicBezTo>
                  <a:pt x="8209" y="5768"/>
                  <a:pt x="8292" y="5814"/>
                  <a:pt x="8379" y="5814"/>
                </a:cubicBezTo>
                <a:cubicBezTo>
                  <a:pt x="8400" y="5814"/>
                  <a:pt x="8422" y="5811"/>
                  <a:pt x="8443" y="5806"/>
                </a:cubicBezTo>
                <a:lnTo>
                  <a:pt x="9631" y="5501"/>
                </a:lnTo>
                <a:lnTo>
                  <a:pt x="9631" y="7242"/>
                </a:lnTo>
                <a:lnTo>
                  <a:pt x="9255" y="7587"/>
                </a:lnTo>
                <a:cubicBezTo>
                  <a:pt x="9202" y="7636"/>
                  <a:pt x="9172" y="7704"/>
                  <a:pt x="9172" y="7775"/>
                </a:cubicBezTo>
                <a:lnTo>
                  <a:pt x="9172" y="8376"/>
                </a:lnTo>
                <a:cubicBezTo>
                  <a:pt x="9172" y="8517"/>
                  <a:pt x="9287" y="8630"/>
                  <a:pt x="9427" y="8631"/>
                </a:cubicBezTo>
                <a:lnTo>
                  <a:pt x="9643" y="8631"/>
                </a:lnTo>
                <a:cubicBezTo>
                  <a:pt x="8692" y="9905"/>
                  <a:pt x="7196" y="10656"/>
                  <a:pt x="5605" y="10656"/>
                </a:cubicBezTo>
                <a:cubicBezTo>
                  <a:pt x="5602" y="10656"/>
                  <a:pt x="5599" y="10656"/>
                  <a:pt x="5595" y="10656"/>
                </a:cubicBezTo>
                <a:lnTo>
                  <a:pt x="5595" y="10656"/>
                </a:lnTo>
                <a:cubicBezTo>
                  <a:pt x="5593" y="10656"/>
                  <a:pt x="5590" y="10656"/>
                  <a:pt x="5587" y="10656"/>
                </a:cubicBezTo>
                <a:cubicBezTo>
                  <a:pt x="4333" y="10656"/>
                  <a:pt x="3124" y="10187"/>
                  <a:pt x="2197" y="9343"/>
                </a:cubicBezTo>
                <a:lnTo>
                  <a:pt x="2361" y="8632"/>
                </a:lnTo>
                <a:cubicBezTo>
                  <a:pt x="2405" y="8440"/>
                  <a:pt x="2494" y="8262"/>
                  <a:pt x="2622" y="8111"/>
                </a:cubicBezTo>
                <a:cubicBezTo>
                  <a:pt x="2845" y="7849"/>
                  <a:pt x="2985" y="7527"/>
                  <a:pt x="3024" y="7184"/>
                </a:cubicBezTo>
                <a:lnTo>
                  <a:pt x="3031" y="7123"/>
                </a:lnTo>
                <a:lnTo>
                  <a:pt x="3031" y="7116"/>
                </a:lnTo>
                <a:cubicBezTo>
                  <a:pt x="3031" y="6508"/>
                  <a:pt x="2655" y="5973"/>
                  <a:pt x="2094" y="5734"/>
                </a:cubicBezTo>
                <a:cubicBezTo>
                  <a:pt x="1976" y="5685"/>
                  <a:pt x="1872" y="5605"/>
                  <a:pt x="1792" y="5504"/>
                </a:cubicBezTo>
                <a:lnTo>
                  <a:pt x="1427" y="5041"/>
                </a:lnTo>
                <a:cubicBezTo>
                  <a:pt x="1230" y="4790"/>
                  <a:pt x="946" y="4623"/>
                  <a:pt x="631" y="4572"/>
                </a:cubicBezTo>
                <a:cubicBezTo>
                  <a:pt x="991" y="2794"/>
                  <a:pt x="2298" y="1324"/>
                  <a:pt x="4011" y="757"/>
                </a:cubicBezTo>
                <a:close/>
                <a:moveTo>
                  <a:pt x="5586" y="0"/>
                </a:moveTo>
                <a:cubicBezTo>
                  <a:pt x="5162" y="0"/>
                  <a:pt x="4734" y="48"/>
                  <a:pt x="4311" y="148"/>
                </a:cubicBezTo>
                <a:lnTo>
                  <a:pt x="4310" y="148"/>
                </a:lnTo>
                <a:cubicBezTo>
                  <a:pt x="2075" y="675"/>
                  <a:pt x="390" y="2514"/>
                  <a:pt x="60" y="4786"/>
                </a:cubicBezTo>
                <a:cubicBezTo>
                  <a:pt x="22" y="5051"/>
                  <a:pt x="3" y="5318"/>
                  <a:pt x="3" y="5587"/>
                </a:cubicBezTo>
                <a:cubicBezTo>
                  <a:pt x="1" y="7111"/>
                  <a:pt x="623" y="8569"/>
                  <a:pt x="1725" y="9622"/>
                </a:cubicBezTo>
                <a:cubicBezTo>
                  <a:pt x="2761" y="10617"/>
                  <a:pt x="4141" y="11173"/>
                  <a:pt x="5577" y="11173"/>
                </a:cubicBezTo>
                <a:cubicBezTo>
                  <a:pt x="5581" y="11173"/>
                  <a:pt x="5585" y="11173"/>
                  <a:pt x="5589" y="11173"/>
                </a:cubicBezTo>
                <a:cubicBezTo>
                  <a:pt x="7485" y="11173"/>
                  <a:pt x="10269" y="8630"/>
                  <a:pt x="10269" y="8630"/>
                </a:cubicBezTo>
                <a:lnTo>
                  <a:pt x="11747" y="8630"/>
                </a:lnTo>
                <a:cubicBezTo>
                  <a:pt x="11887" y="8630"/>
                  <a:pt x="12001" y="8517"/>
                  <a:pt x="12001" y="8376"/>
                </a:cubicBezTo>
                <a:lnTo>
                  <a:pt x="12001" y="7779"/>
                </a:lnTo>
                <a:cubicBezTo>
                  <a:pt x="12001" y="7705"/>
                  <a:pt x="11969" y="7634"/>
                  <a:pt x="11914" y="7586"/>
                </a:cubicBezTo>
                <a:lnTo>
                  <a:pt x="11518" y="7242"/>
                </a:lnTo>
                <a:lnTo>
                  <a:pt x="11518" y="5498"/>
                </a:lnTo>
                <a:lnTo>
                  <a:pt x="12726" y="5808"/>
                </a:lnTo>
                <a:cubicBezTo>
                  <a:pt x="12747" y="5813"/>
                  <a:pt x="12769" y="5816"/>
                  <a:pt x="12790" y="5816"/>
                </a:cubicBezTo>
                <a:cubicBezTo>
                  <a:pt x="12879" y="5816"/>
                  <a:pt x="12964" y="5769"/>
                  <a:pt x="13011" y="5690"/>
                </a:cubicBezTo>
                <a:cubicBezTo>
                  <a:pt x="13035" y="5648"/>
                  <a:pt x="13048" y="5602"/>
                  <a:pt x="13046" y="5555"/>
                </a:cubicBezTo>
                <a:lnTo>
                  <a:pt x="13046" y="4639"/>
                </a:lnTo>
                <a:cubicBezTo>
                  <a:pt x="13046" y="4639"/>
                  <a:pt x="13007" y="4471"/>
                  <a:pt x="12933" y="4424"/>
                </a:cubicBezTo>
                <a:lnTo>
                  <a:pt x="11518" y="3542"/>
                </a:lnTo>
                <a:lnTo>
                  <a:pt x="11518" y="2387"/>
                </a:lnTo>
                <a:cubicBezTo>
                  <a:pt x="11536" y="1865"/>
                  <a:pt x="11111" y="1442"/>
                  <a:pt x="10590" y="1442"/>
                </a:cubicBezTo>
                <a:cubicBezTo>
                  <a:pt x="10260" y="1442"/>
                  <a:pt x="9954" y="1613"/>
                  <a:pt x="9783" y="1895"/>
                </a:cubicBezTo>
                <a:cubicBezTo>
                  <a:pt x="8707" y="675"/>
                  <a:pt x="7171" y="0"/>
                  <a:pt x="55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 name="TextBox 2">
            <a:extLst>
              <a:ext uri="{FF2B5EF4-FFF2-40B4-BE49-F238E27FC236}">
                <a16:creationId xmlns:a16="http://schemas.microsoft.com/office/drawing/2014/main" id="{0D853465-AE97-80BA-2424-625875E490B2}"/>
              </a:ext>
            </a:extLst>
          </p:cNvPr>
          <p:cNvSpPr txBox="1"/>
          <p:nvPr/>
        </p:nvSpPr>
        <p:spPr>
          <a:xfrm>
            <a:off x="8719457" y="4802342"/>
            <a:ext cx="385811" cy="307777"/>
          </a:xfrm>
          <a:prstGeom prst="rect">
            <a:avLst/>
          </a:prstGeom>
          <a:noFill/>
        </p:spPr>
        <p:txBody>
          <a:bodyPr wrap="square" rtlCol="0">
            <a:spAutoFit/>
          </a:bodyPr>
          <a:lstStyle/>
          <a:p>
            <a:r>
              <a:rPr lang="en-VN" dirty="0"/>
              <a:t>13</a:t>
            </a:r>
          </a:p>
        </p:txBody>
      </p:sp>
    </p:spTree>
    <p:extLst>
      <p:ext uri="{BB962C8B-B14F-4D97-AF65-F5344CB8AC3E}">
        <p14:creationId xmlns:p14="http://schemas.microsoft.com/office/powerpoint/2010/main" val="8118815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2" name="Google Shape;1006;p48">
            <a:extLst>
              <a:ext uri="{FF2B5EF4-FFF2-40B4-BE49-F238E27FC236}">
                <a16:creationId xmlns:a16="http://schemas.microsoft.com/office/drawing/2014/main" id="{8FDFC720-7F85-2B92-5179-294CA6CA7B60}"/>
              </a:ext>
            </a:extLst>
          </p:cNvPr>
          <p:cNvSpPr txBox="1">
            <a:spLocks/>
          </p:cNvSpPr>
          <p:nvPr/>
        </p:nvSpPr>
        <p:spPr>
          <a:xfrm>
            <a:off x="858792" y="4579"/>
            <a:ext cx="7704000" cy="495373"/>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erriweather"/>
              <a:buNone/>
              <a:defRPr sz="2400" b="0" i="0" u="none" strike="noStrike" cap="none">
                <a:solidFill>
                  <a:schemeClr val="accent1"/>
                </a:solidFill>
                <a:latin typeface="Merriweather"/>
                <a:ea typeface="Merriweather"/>
                <a:cs typeface="Merriweather"/>
                <a:sym typeface="Merriweather"/>
              </a:defRPr>
            </a:lvl1pPr>
            <a:lvl2pPr marR="0" lvl="1"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2pPr>
            <a:lvl3pPr marR="0" lvl="2"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3pPr>
            <a:lvl4pPr marR="0" lvl="3"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4pPr>
            <a:lvl5pPr marR="0" lvl="4"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5pPr>
            <a:lvl6pPr marR="0" lvl="5"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6pPr>
            <a:lvl7pPr marR="0" lvl="6"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7pPr>
            <a:lvl8pPr marR="0" lvl="7"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8pPr>
            <a:lvl9pPr marR="0" lvl="8"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9pPr>
          </a:lstStyle>
          <a:p>
            <a:pPr algn="ctr"/>
            <a:r>
              <a:rPr lang="en-US"/>
              <a:t>2. BỘ DỮ LIỆU</a:t>
            </a:r>
            <a:endParaRPr lang="en-US" dirty="0"/>
          </a:p>
        </p:txBody>
      </p:sp>
      <p:grpSp>
        <p:nvGrpSpPr>
          <p:cNvPr id="8" name="Group 7">
            <a:extLst>
              <a:ext uri="{FF2B5EF4-FFF2-40B4-BE49-F238E27FC236}">
                <a16:creationId xmlns:a16="http://schemas.microsoft.com/office/drawing/2014/main" id="{BDA34C56-44C0-44B0-814B-16C1D72AE366}"/>
              </a:ext>
            </a:extLst>
          </p:cNvPr>
          <p:cNvGrpSpPr/>
          <p:nvPr/>
        </p:nvGrpSpPr>
        <p:grpSpPr>
          <a:xfrm>
            <a:off x="2821786" y="4583400"/>
            <a:ext cx="3778012" cy="560100"/>
            <a:chOff x="3133776" y="4583400"/>
            <a:chExt cx="3778012" cy="560100"/>
          </a:xfrm>
        </p:grpSpPr>
        <p:grpSp>
          <p:nvGrpSpPr>
            <p:cNvPr id="7" name="Group 6">
              <a:extLst>
                <a:ext uri="{FF2B5EF4-FFF2-40B4-BE49-F238E27FC236}">
                  <a16:creationId xmlns:a16="http://schemas.microsoft.com/office/drawing/2014/main" id="{81913EB3-C3C9-44DB-B1D0-A353B3DBC4DF}"/>
                </a:ext>
              </a:extLst>
            </p:cNvPr>
            <p:cNvGrpSpPr/>
            <p:nvPr/>
          </p:nvGrpSpPr>
          <p:grpSpPr>
            <a:xfrm>
              <a:off x="3133776" y="4583400"/>
              <a:ext cx="560100" cy="560100"/>
              <a:chOff x="3133776" y="4583400"/>
              <a:chExt cx="560100" cy="560100"/>
            </a:xfrm>
          </p:grpSpPr>
          <p:sp>
            <p:nvSpPr>
              <p:cNvPr id="10" name="Google Shape;1017;p48">
                <a:extLst>
                  <a:ext uri="{FF2B5EF4-FFF2-40B4-BE49-F238E27FC236}">
                    <a16:creationId xmlns:a16="http://schemas.microsoft.com/office/drawing/2014/main" id="{C18F363E-59B1-5ACF-25CD-383A1C1F4585}"/>
                  </a:ext>
                </a:extLst>
              </p:cNvPr>
              <p:cNvSpPr/>
              <p:nvPr/>
            </p:nvSpPr>
            <p:spPr>
              <a:xfrm>
                <a:off x="3133776" y="4583400"/>
                <a:ext cx="560100" cy="560100"/>
              </a:xfrm>
              <a:prstGeom prst="ellipse">
                <a:avLst/>
              </a:prstGeom>
              <a:solidFill>
                <a:schemeClr val="lt2"/>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39;p48">
                <a:extLst>
                  <a:ext uri="{FF2B5EF4-FFF2-40B4-BE49-F238E27FC236}">
                    <a16:creationId xmlns:a16="http://schemas.microsoft.com/office/drawing/2014/main" id="{472CFF5F-D715-1D5D-24EF-2FBD1E09E2EB}"/>
                  </a:ext>
                </a:extLst>
              </p:cNvPr>
              <p:cNvSpPr/>
              <p:nvPr/>
            </p:nvSpPr>
            <p:spPr>
              <a:xfrm>
                <a:off x="3297711" y="4712097"/>
                <a:ext cx="246169" cy="302705"/>
              </a:xfrm>
              <a:custGeom>
                <a:avLst/>
                <a:gdLst/>
                <a:ahLst/>
                <a:cxnLst/>
                <a:rect l="l" t="t" r="r" b="b"/>
                <a:pathLst>
                  <a:path w="10605" h="13042" extrusionOk="0">
                    <a:moveTo>
                      <a:pt x="6175" y="2227"/>
                    </a:moveTo>
                    <a:lnTo>
                      <a:pt x="7109" y="2718"/>
                    </a:lnTo>
                    <a:cubicBezTo>
                      <a:pt x="7045" y="2942"/>
                      <a:pt x="7048" y="3181"/>
                      <a:pt x="7119" y="3405"/>
                    </a:cubicBezTo>
                    <a:cubicBezTo>
                      <a:pt x="7187" y="3628"/>
                      <a:pt x="7320" y="3827"/>
                      <a:pt x="7500" y="3977"/>
                    </a:cubicBezTo>
                    <a:lnTo>
                      <a:pt x="6831" y="5244"/>
                    </a:lnTo>
                    <a:lnTo>
                      <a:pt x="3526" y="5244"/>
                    </a:lnTo>
                    <a:lnTo>
                      <a:pt x="4913" y="2617"/>
                    </a:lnTo>
                    <a:cubicBezTo>
                      <a:pt x="5021" y="2647"/>
                      <a:pt x="5131" y="2662"/>
                      <a:pt x="5241" y="2662"/>
                    </a:cubicBezTo>
                    <a:cubicBezTo>
                      <a:pt x="5596" y="2662"/>
                      <a:pt x="5939" y="2507"/>
                      <a:pt x="6175" y="2227"/>
                    </a:cubicBezTo>
                    <a:close/>
                    <a:moveTo>
                      <a:pt x="4990" y="493"/>
                    </a:moveTo>
                    <a:cubicBezTo>
                      <a:pt x="5045" y="493"/>
                      <a:pt x="5101" y="505"/>
                      <a:pt x="5153" y="533"/>
                    </a:cubicBezTo>
                    <a:lnTo>
                      <a:pt x="9097" y="2607"/>
                    </a:lnTo>
                    <a:cubicBezTo>
                      <a:pt x="9267" y="2695"/>
                      <a:pt x="9332" y="2905"/>
                      <a:pt x="9243" y="3074"/>
                    </a:cubicBezTo>
                    <a:lnTo>
                      <a:pt x="8092" y="5243"/>
                    </a:lnTo>
                    <a:lnTo>
                      <a:pt x="7407" y="5243"/>
                    </a:lnTo>
                    <a:lnTo>
                      <a:pt x="8057" y="4023"/>
                    </a:lnTo>
                    <a:cubicBezTo>
                      <a:pt x="8124" y="3899"/>
                      <a:pt x="8075" y="3743"/>
                      <a:pt x="7951" y="3679"/>
                    </a:cubicBezTo>
                    <a:cubicBezTo>
                      <a:pt x="7606" y="3498"/>
                      <a:pt x="7473" y="3072"/>
                      <a:pt x="7655" y="2728"/>
                    </a:cubicBezTo>
                    <a:cubicBezTo>
                      <a:pt x="7721" y="2603"/>
                      <a:pt x="7673" y="2448"/>
                      <a:pt x="7548" y="2383"/>
                    </a:cubicBezTo>
                    <a:lnTo>
                      <a:pt x="6211" y="1680"/>
                    </a:lnTo>
                    <a:cubicBezTo>
                      <a:pt x="6173" y="1660"/>
                      <a:pt x="6132" y="1651"/>
                      <a:pt x="6092" y="1651"/>
                    </a:cubicBezTo>
                    <a:cubicBezTo>
                      <a:pt x="6001" y="1651"/>
                      <a:pt x="5913" y="1700"/>
                      <a:pt x="5867" y="1787"/>
                    </a:cubicBezTo>
                    <a:cubicBezTo>
                      <a:pt x="5739" y="2026"/>
                      <a:pt x="5494" y="2163"/>
                      <a:pt x="5240" y="2163"/>
                    </a:cubicBezTo>
                    <a:cubicBezTo>
                      <a:pt x="5129" y="2163"/>
                      <a:pt x="5017" y="2137"/>
                      <a:pt x="4913" y="2082"/>
                    </a:cubicBezTo>
                    <a:cubicBezTo>
                      <a:pt x="4875" y="2062"/>
                      <a:pt x="4834" y="2052"/>
                      <a:pt x="4794" y="2052"/>
                    </a:cubicBezTo>
                    <a:cubicBezTo>
                      <a:pt x="4703" y="2052"/>
                      <a:pt x="4614" y="2102"/>
                      <a:pt x="4568" y="2189"/>
                    </a:cubicBezTo>
                    <a:lnTo>
                      <a:pt x="2950" y="5270"/>
                    </a:lnTo>
                    <a:lnTo>
                      <a:pt x="2265" y="5270"/>
                    </a:lnTo>
                    <a:lnTo>
                      <a:pt x="4682" y="678"/>
                    </a:lnTo>
                    <a:cubicBezTo>
                      <a:pt x="4744" y="560"/>
                      <a:pt x="4865" y="493"/>
                      <a:pt x="4990" y="493"/>
                    </a:cubicBezTo>
                    <a:close/>
                    <a:moveTo>
                      <a:pt x="10093" y="8379"/>
                    </a:moveTo>
                    <a:lnTo>
                      <a:pt x="10093" y="9933"/>
                    </a:lnTo>
                    <a:lnTo>
                      <a:pt x="8575" y="9933"/>
                    </a:lnTo>
                    <a:cubicBezTo>
                      <a:pt x="8151" y="9933"/>
                      <a:pt x="7791" y="9602"/>
                      <a:pt x="7779" y="9179"/>
                    </a:cubicBezTo>
                    <a:cubicBezTo>
                      <a:pt x="7767" y="8741"/>
                      <a:pt x="8118" y="8379"/>
                      <a:pt x="8556" y="8379"/>
                    </a:cubicBezTo>
                    <a:close/>
                    <a:moveTo>
                      <a:pt x="9018" y="5779"/>
                    </a:moveTo>
                    <a:cubicBezTo>
                      <a:pt x="9316" y="5779"/>
                      <a:pt x="9558" y="6021"/>
                      <a:pt x="9558" y="6319"/>
                    </a:cubicBezTo>
                    <a:lnTo>
                      <a:pt x="9558" y="7869"/>
                    </a:lnTo>
                    <a:lnTo>
                      <a:pt x="8588" y="7869"/>
                    </a:lnTo>
                    <a:cubicBezTo>
                      <a:pt x="7883" y="7869"/>
                      <a:pt x="7291" y="8428"/>
                      <a:pt x="7278" y="9133"/>
                    </a:cubicBezTo>
                    <a:cubicBezTo>
                      <a:pt x="7266" y="9852"/>
                      <a:pt x="7845" y="10442"/>
                      <a:pt x="8565" y="10444"/>
                    </a:cubicBezTo>
                    <a:lnTo>
                      <a:pt x="9558" y="10444"/>
                    </a:lnTo>
                    <a:lnTo>
                      <a:pt x="9558" y="11994"/>
                    </a:lnTo>
                    <a:cubicBezTo>
                      <a:pt x="9558" y="12291"/>
                      <a:pt x="9316" y="12533"/>
                      <a:pt x="9018" y="12533"/>
                    </a:cubicBezTo>
                    <a:lnTo>
                      <a:pt x="1050" y="12533"/>
                    </a:lnTo>
                    <a:cubicBezTo>
                      <a:pt x="752" y="12533"/>
                      <a:pt x="511" y="12291"/>
                      <a:pt x="511" y="11994"/>
                    </a:cubicBezTo>
                    <a:lnTo>
                      <a:pt x="511" y="6319"/>
                    </a:lnTo>
                    <a:cubicBezTo>
                      <a:pt x="511" y="6021"/>
                      <a:pt x="752" y="5779"/>
                      <a:pt x="1050" y="5779"/>
                    </a:cubicBezTo>
                    <a:close/>
                    <a:moveTo>
                      <a:pt x="4987" y="0"/>
                    </a:moveTo>
                    <a:cubicBezTo>
                      <a:pt x="4679" y="0"/>
                      <a:pt x="4382" y="166"/>
                      <a:pt x="4227" y="457"/>
                    </a:cubicBezTo>
                    <a:lnTo>
                      <a:pt x="1684" y="5269"/>
                    </a:lnTo>
                    <a:lnTo>
                      <a:pt x="1050" y="5269"/>
                    </a:lnTo>
                    <a:cubicBezTo>
                      <a:pt x="471" y="5269"/>
                      <a:pt x="1" y="5738"/>
                      <a:pt x="1" y="6318"/>
                    </a:cubicBezTo>
                    <a:lnTo>
                      <a:pt x="1" y="11993"/>
                    </a:lnTo>
                    <a:cubicBezTo>
                      <a:pt x="1" y="12572"/>
                      <a:pt x="471" y="13041"/>
                      <a:pt x="1050" y="13041"/>
                    </a:cubicBezTo>
                    <a:lnTo>
                      <a:pt x="9018" y="13041"/>
                    </a:lnTo>
                    <a:cubicBezTo>
                      <a:pt x="9598" y="13041"/>
                      <a:pt x="10068" y="12572"/>
                      <a:pt x="10068" y="11993"/>
                    </a:cubicBezTo>
                    <a:lnTo>
                      <a:pt x="10068" y="10444"/>
                    </a:lnTo>
                    <a:lnTo>
                      <a:pt x="10348" y="10444"/>
                    </a:lnTo>
                    <a:cubicBezTo>
                      <a:pt x="10489" y="10444"/>
                      <a:pt x="10604" y="10329"/>
                      <a:pt x="10604" y="10188"/>
                    </a:cubicBezTo>
                    <a:lnTo>
                      <a:pt x="10604" y="8124"/>
                    </a:lnTo>
                    <a:cubicBezTo>
                      <a:pt x="10605" y="7984"/>
                      <a:pt x="10493" y="7870"/>
                      <a:pt x="10353" y="7869"/>
                    </a:cubicBezTo>
                    <a:lnTo>
                      <a:pt x="10068" y="7869"/>
                    </a:lnTo>
                    <a:lnTo>
                      <a:pt x="10068" y="6319"/>
                    </a:lnTo>
                    <a:cubicBezTo>
                      <a:pt x="10068" y="5740"/>
                      <a:pt x="9598" y="5270"/>
                      <a:pt x="9018" y="5270"/>
                    </a:cubicBezTo>
                    <a:lnTo>
                      <a:pt x="8666" y="5270"/>
                    </a:lnTo>
                    <a:lnTo>
                      <a:pt x="9685" y="3342"/>
                    </a:lnTo>
                    <a:cubicBezTo>
                      <a:pt x="9787" y="3153"/>
                      <a:pt x="9816" y="2932"/>
                      <a:pt x="9766" y="2723"/>
                    </a:cubicBezTo>
                    <a:cubicBezTo>
                      <a:pt x="9708" y="2486"/>
                      <a:pt x="9550" y="2284"/>
                      <a:pt x="9333" y="2171"/>
                    </a:cubicBezTo>
                    <a:lnTo>
                      <a:pt x="5387" y="99"/>
                    </a:lnTo>
                    <a:cubicBezTo>
                      <a:pt x="5259" y="32"/>
                      <a:pt x="5122" y="0"/>
                      <a:pt x="4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011;p48">
              <a:extLst>
                <a:ext uri="{FF2B5EF4-FFF2-40B4-BE49-F238E27FC236}">
                  <a16:creationId xmlns:a16="http://schemas.microsoft.com/office/drawing/2014/main" id="{50E090A5-4F2E-16FB-546C-57C506B1F5A1}"/>
                </a:ext>
              </a:extLst>
            </p:cNvPr>
            <p:cNvSpPr txBox="1">
              <a:spLocks/>
            </p:cNvSpPr>
            <p:nvPr/>
          </p:nvSpPr>
          <p:spPr>
            <a:xfrm>
              <a:off x="3628562" y="4712097"/>
              <a:ext cx="3283226" cy="377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err="1">
                  <a:solidFill>
                    <a:schemeClr val="accent1">
                      <a:lumMod val="75000"/>
                    </a:schemeClr>
                  </a:solidFill>
                  <a:latin typeface="Merriweather" pitchFamily="2" charset="77"/>
                </a:rPr>
                <a:t>Phân</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phối</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số</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lượng</a:t>
              </a:r>
              <a:r>
                <a:rPr lang="en-US" sz="1800" b="1" dirty="0">
                  <a:solidFill>
                    <a:schemeClr val="accent1">
                      <a:lumMod val="75000"/>
                    </a:schemeClr>
                  </a:solidFill>
                  <a:latin typeface="Merriweather" pitchFamily="2" charset="77"/>
                </a:rPr>
                <a:t> rating</a:t>
              </a:r>
            </a:p>
          </p:txBody>
        </p:sp>
      </p:grpSp>
      <p:sp>
        <p:nvSpPr>
          <p:cNvPr id="5" name="TextBox 4">
            <a:extLst>
              <a:ext uri="{FF2B5EF4-FFF2-40B4-BE49-F238E27FC236}">
                <a16:creationId xmlns:a16="http://schemas.microsoft.com/office/drawing/2014/main" id="{D2038882-FF99-CBF6-F717-E589550ED500}"/>
              </a:ext>
            </a:extLst>
          </p:cNvPr>
          <p:cNvSpPr txBox="1"/>
          <p:nvPr/>
        </p:nvSpPr>
        <p:spPr>
          <a:xfrm>
            <a:off x="8719457" y="4802342"/>
            <a:ext cx="385811" cy="307777"/>
          </a:xfrm>
          <a:prstGeom prst="rect">
            <a:avLst/>
          </a:prstGeom>
          <a:noFill/>
        </p:spPr>
        <p:txBody>
          <a:bodyPr wrap="square" rtlCol="0">
            <a:spAutoFit/>
          </a:bodyPr>
          <a:lstStyle/>
          <a:p>
            <a:r>
              <a:rPr lang="en-VN" dirty="0"/>
              <a:t>14</a:t>
            </a:r>
          </a:p>
        </p:txBody>
      </p:sp>
      <p:graphicFrame>
        <p:nvGraphicFramePr>
          <p:cNvPr id="14" name="Table 14">
            <a:extLst>
              <a:ext uri="{FF2B5EF4-FFF2-40B4-BE49-F238E27FC236}">
                <a16:creationId xmlns:a16="http://schemas.microsoft.com/office/drawing/2014/main" id="{1AF614E7-AEBB-4D11-BF2D-63B22DEFD6BE}"/>
              </a:ext>
            </a:extLst>
          </p:cNvPr>
          <p:cNvGraphicFramePr>
            <a:graphicFrameLocks noGrp="1"/>
          </p:cNvGraphicFramePr>
          <p:nvPr>
            <p:extLst>
              <p:ext uri="{D42A27DB-BD31-4B8C-83A1-F6EECF244321}">
                <p14:modId xmlns:p14="http://schemas.microsoft.com/office/powerpoint/2010/main" val="1205065091"/>
              </p:ext>
            </p:extLst>
          </p:nvPr>
        </p:nvGraphicFramePr>
        <p:xfrm>
          <a:off x="432661" y="756677"/>
          <a:ext cx="6096000" cy="2320925"/>
        </p:xfrm>
        <a:graphic>
          <a:graphicData uri="http://schemas.openxmlformats.org/drawingml/2006/table">
            <a:tbl>
              <a:tblPr firstRow="1" bandRow="1">
                <a:tableStyleId>{775DCB02-9BB8-47FD-8907-85C794F793BA}</a:tableStyleId>
              </a:tblPr>
              <a:tblGrid>
                <a:gridCol w="2032000">
                  <a:extLst>
                    <a:ext uri="{9D8B030D-6E8A-4147-A177-3AD203B41FA5}">
                      <a16:colId xmlns:a16="http://schemas.microsoft.com/office/drawing/2014/main" val="939754248"/>
                    </a:ext>
                  </a:extLst>
                </a:gridCol>
                <a:gridCol w="2032000">
                  <a:extLst>
                    <a:ext uri="{9D8B030D-6E8A-4147-A177-3AD203B41FA5}">
                      <a16:colId xmlns:a16="http://schemas.microsoft.com/office/drawing/2014/main" val="3729727270"/>
                    </a:ext>
                  </a:extLst>
                </a:gridCol>
                <a:gridCol w="2032000">
                  <a:extLst>
                    <a:ext uri="{9D8B030D-6E8A-4147-A177-3AD203B41FA5}">
                      <a16:colId xmlns:a16="http://schemas.microsoft.com/office/drawing/2014/main" val="1670225378"/>
                    </a:ext>
                  </a:extLst>
                </a:gridCol>
              </a:tblGrid>
              <a:tr h="370840">
                <a:tc>
                  <a:txBody>
                    <a:bodyPr/>
                    <a:lstStyle/>
                    <a:p>
                      <a:pPr algn="ctr" fontAlgn="b"/>
                      <a:r>
                        <a:rPr lang="en-US" sz="1100" b="0" u="none" strike="noStrike" dirty="0">
                          <a:solidFill>
                            <a:schemeClr val="bg2"/>
                          </a:solidFill>
                          <a:effectLst/>
                          <a:latin typeface="+mn-lt"/>
                        </a:rPr>
                        <a:t>Hotel ID</a:t>
                      </a:r>
                      <a:endParaRPr lang="en-US" sz="1100" b="0" i="0" u="none" strike="noStrike" dirty="0">
                        <a:solidFill>
                          <a:schemeClr val="bg2"/>
                        </a:solidFill>
                        <a:effectLst/>
                        <a:latin typeface="+mn-lt"/>
                      </a:endParaRPr>
                    </a:p>
                  </a:txBody>
                  <a:tcPr marL="9525" marR="9525" marT="9525" marB="0" anchor="ctr"/>
                </a:tc>
                <a:tc>
                  <a:txBody>
                    <a:bodyPr/>
                    <a:lstStyle/>
                    <a:p>
                      <a:pPr algn="l" fontAlgn="b"/>
                      <a:r>
                        <a:rPr lang="en-US" sz="1100" b="0" u="none" strike="noStrike" dirty="0">
                          <a:solidFill>
                            <a:schemeClr val="bg2"/>
                          </a:solidFill>
                          <a:effectLst/>
                          <a:latin typeface="+mn-lt"/>
                        </a:rPr>
                        <a:t>Hotel Name</a:t>
                      </a:r>
                      <a:endParaRPr lang="en-US" sz="1100" b="0" i="0" u="none" strike="noStrike" dirty="0">
                        <a:solidFill>
                          <a:schemeClr val="bg2"/>
                        </a:solidFill>
                        <a:effectLst/>
                        <a:latin typeface="+mn-lt"/>
                      </a:endParaRPr>
                    </a:p>
                  </a:txBody>
                  <a:tcPr marL="9525" marR="9525" marT="9525" marB="0" anchor="ctr"/>
                </a:tc>
                <a:tc>
                  <a:txBody>
                    <a:bodyPr/>
                    <a:lstStyle/>
                    <a:p>
                      <a:pPr algn="l" fontAlgn="b"/>
                      <a:r>
                        <a:rPr lang="en-US" sz="1100" b="0" u="none" strike="noStrike" dirty="0">
                          <a:solidFill>
                            <a:schemeClr val="bg2"/>
                          </a:solidFill>
                          <a:effectLst/>
                          <a:latin typeface="+mn-lt"/>
                        </a:rPr>
                        <a:t>Services</a:t>
                      </a:r>
                      <a:endParaRPr lang="en-US" sz="1100" b="0" i="0" u="none" strike="noStrike" dirty="0">
                        <a:solidFill>
                          <a:schemeClr val="bg2"/>
                        </a:solidFill>
                        <a:effectLst/>
                        <a:latin typeface="+mn-lt"/>
                      </a:endParaRPr>
                    </a:p>
                  </a:txBody>
                  <a:tcPr marL="9525" marR="9525" marT="9525" marB="0" anchor="ctr"/>
                </a:tc>
                <a:extLst>
                  <a:ext uri="{0D108BD9-81ED-4DB2-BD59-A6C34878D82A}">
                    <a16:rowId xmlns:a16="http://schemas.microsoft.com/office/drawing/2014/main" val="681368021"/>
                  </a:ext>
                </a:extLst>
              </a:tr>
              <a:tr h="370840">
                <a:tc>
                  <a:txBody>
                    <a:bodyPr/>
                    <a:lstStyle/>
                    <a:p>
                      <a:pPr algn="ctr" fontAlgn="b"/>
                      <a:r>
                        <a:rPr lang="en-US" sz="1000" b="0" u="none" strike="noStrike" dirty="0">
                          <a:solidFill>
                            <a:schemeClr val="tx1"/>
                          </a:solidFill>
                          <a:effectLst/>
                          <a:latin typeface="+mn-lt"/>
                        </a:rPr>
                        <a:t>1</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dirty="0" err="1">
                          <a:solidFill>
                            <a:schemeClr val="tx1"/>
                          </a:solidFill>
                          <a:effectLst/>
                          <a:latin typeface="+mn-lt"/>
                        </a:rPr>
                        <a:t>Khách</a:t>
                      </a:r>
                      <a:r>
                        <a:rPr lang="en-US" sz="1000" b="0" u="none" strike="noStrike" dirty="0">
                          <a:solidFill>
                            <a:schemeClr val="tx1"/>
                          </a:solidFill>
                          <a:effectLst/>
                          <a:latin typeface="+mn-lt"/>
                        </a:rPr>
                        <a:t> </a:t>
                      </a:r>
                      <a:r>
                        <a:rPr lang="en-US" sz="1000" b="0" u="none" strike="noStrike" dirty="0" err="1">
                          <a:solidFill>
                            <a:schemeClr val="tx1"/>
                          </a:solidFill>
                          <a:effectLst/>
                          <a:latin typeface="+mn-lt"/>
                        </a:rPr>
                        <a:t>sạn</a:t>
                      </a:r>
                      <a:r>
                        <a:rPr lang="en-US" sz="1000" b="0" u="none" strike="noStrike" dirty="0">
                          <a:solidFill>
                            <a:schemeClr val="tx1"/>
                          </a:solidFill>
                          <a:effectLst/>
                          <a:latin typeface="+mn-lt"/>
                        </a:rPr>
                        <a:t> </a:t>
                      </a:r>
                      <a:r>
                        <a:rPr lang="en-US" sz="1000" b="0" u="none" strike="noStrike" dirty="0" err="1">
                          <a:solidFill>
                            <a:schemeClr val="tx1"/>
                          </a:solidFill>
                          <a:effectLst/>
                          <a:latin typeface="+mn-lt"/>
                        </a:rPr>
                        <a:t>Thái</a:t>
                      </a:r>
                      <a:r>
                        <a:rPr lang="en-US" sz="1000" b="0" u="none" strike="noStrike" dirty="0">
                          <a:solidFill>
                            <a:schemeClr val="tx1"/>
                          </a:solidFill>
                          <a:effectLst/>
                          <a:latin typeface="+mn-lt"/>
                        </a:rPr>
                        <a:t> </a:t>
                      </a:r>
                      <a:r>
                        <a:rPr lang="en-US" sz="1000" b="0" u="none" strike="noStrike" dirty="0" err="1">
                          <a:solidFill>
                            <a:schemeClr val="tx1"/>
                          </a:solidFill>
                          <a:effectLst/>
                          <a:latin typeface="+mn-lt"/>
                        </a:rPr>
                        <a:t>Bình</a:t>
                      </a:r>
                      <a:r>
                        <a:rPr lang="en-US" sz="1000" b="0" u="none" strike="noStrike" dirty="0">
                          <a:solidFill>
                            <a:schemeClr val="tx1"/>
                          </a:solidFill>
                          <a:effectLst/>
                          <a:latin typeface="+mn-lt"/>
                        </a:rPr>
                        <a:t> </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a:solidFill>
                            <a:schemeClr val="tx1"/>
                          </a:solidFill>
                          <a:effectLst/>
                          <a:latin typeface="+mn-lt"/>
                        </a:rPr>
                        <a:t>Airport shuttle|Non-smoking|Free WiFi|Family rooms|Good breakfast</a:t>
                      </a:r>
                      <a:endParaRPr lang="en-US" sz="1000" b="0" i="0" u="none" strike="noStrike">
                        <a:solidFill>
                          <a:schemeClr val="tx1"/>
                        </a:solidFill>
                        <a:effectLst/>
                        <a:latin typeface="+mn-lt"/>
                      </a:endParaRPr>
                    </a:p>
                  </a:txBody>
                  <a:tcPr marL="9525" marR="9525" marT="9525" marB="0" anchor="b"/>
                </a:tc>
                <a:extLst>
                  <a:ext uri="{0D108BD9-81ED-4DB2-BD59-A6C34878D82A}">
                    <a16:rowId xmlns:a16="http://schemas.microsoft.com/office/drawing/2014/main" val="1711918534"/>
                  </a:ext>
                </a:extLst>
              </a:tr>
              <a:tr h="370840">
                <a:tc>
                  <a:txBody>
                    <a:bodyPr/>
                    <a:lstStyle/>
                    <a:p>
                      <a:pPr algn="ctr" fontAlgn="b"/>
                      <a:r>
                        <a:rPr lang="en-US" sz="1000" b="0" u="none" strike="noStrike" dirty="0">
                          <a:solidFill>
                            <a:schemeClr val="tx1"/>
                          </a:solidFill>
                          <a:effectLst/>
                          <a:latin typeface="+mn-lt"/>
                        </a:rPr>
                        <a:t>2</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dirty="0">
                          <a:solidFill>
                            <a:schemeClr val="tx1"/>
                          </a:solidFill>
                          <a:effectLst/>
                          <a:latin typeface="+mn-lt"/>
                        </a:rPr>
                        <a:t>Hotel De Condor </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a:solidFill>
                            <a:schemeClr val="tx1"/>
                          </a:solidFill>
                          <a:effectLst/>
                          <a:latin typeface="+mn-lt"/>
                        </a:rPr>
                        <a:t>Non-smoking rooms|Free WiFi|Family rooms|Bar </a:t>
                      </a:r>
                      <a:endParaRPr lang="en-US" sz="1000" b="0" i="0" u="none" strike="noStrike">
                        <a:solidFill>
                          <a:schemeClr val="tx1"/>
                        </a:solidFill>
                        <a:effectLst/>
                        <a:latin typeface="+mn-lt"/>
                      </a:endParaRPr>
                    </a:p>
                  </a:txBody>
                  <a:tcPr marL="9525" marR="9525" marT="9525" marB="0" anchor="b"/>
                </a:tc>
                <a:extLst>
                  <a:ext uri="{0D108BD9-81ED-4DB2-BD59-A6C34878D82A}">
                    <a16:rowId xmlns:a16="http://schemas.microsoft.com/office/drawing/2014/main" val="3699098111"/>
                  </a:ext>
                </a:extLst>
              </a:tr>
              <a:tr h="370840">
                <a:tc>
                  <a:txBody>
                    <a:bodyPr/>
                    <a:lstStyle/>
                    <a:p>
                      <a:pPr algn="ctr" fontAlgn="b"/>
                      <a:r>
                        <a:rPr lang="en-US" sz="1000" b="0" u="none" strike="noStrike" dirty="0">
                          <a:solidFill>
                            <a:schemeClr val="tx1"/>
                          </a:solidFill>
                          <a:effectLst/>
                          <a:latin typeface="+mn-lt"/>
                        </a:rPr>
                        <a:t>3</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dirty="0">
                          <a:solidFill>
                            <a:schemeClr val="tx1"/>
                          </a:solidFill>
                          <a:effectLst/>
                          <a:latin typeface="+mn-lt"/>
                        </a:rPr>
                        <a:t>The Mystery Con Dao </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dirty="0">
                          <a:solidFill>
                            <a:schemeClr val="tx1"/>
                          </a:solidFill>
                          <a:effectLst/>
                          <a:latin typeface="+mn-lt"/>
                        </a:rPr>
                        <a:t>Outdoor swimming </a:t>
                      </a:r>
                      <a:r>
                        <a:rPr lang="en-US" sz="1000" b="0" u="none" strike="noStrike" dirty="0" err="1">
                          <a:solidFill>
                            <a:schemeClr val="tx1"/>
                          </a:solidFill>
                          <a:effectLst/>
                          <a:latin typeface="+mn-lt"/>
                        </a:rPr>
                        <a:t>pool|Non-smoking</a:t>
                      </a:r>
                      <a:r>
                        <a:rPr lang="en-US" sz="1000" b="0" u="none" strike="noStrike" dirty="0">
                          <a:solidFill>
                            <a:schemeClr val="tx1"/>
                          </a:solidFill>
                          <a:effectLst/>
                          <a:latin typeface="+mn-lt"/>
                        </a:rPr>
                        <a:t> </a:t>
                      </a:r>
                      <a:r>
                        <a:rPr lang="en-US" sz="1000" b="0" u="none" strike="noStrike" dirty="0" err="1">
                          <a:solidFill>
                            <a:schemeClr val="tx1"/>
                          </a:solidFill>
                          <a:effectLst/>
                          <a:latin typeface="+mn-lt"/>
                        </a:rPr>
                        <a:t>rooms|Free</a:t>
                      </a:r>
                      <a:r>
                        <a:rPr lang="en-US" sz="1000" b="0" u="none" strike="noStrike" dirty="0">
                          <a:solidFill>
                            <a:schemeClr val="tx1"/>
                          </a:solidFill>
                          <a:effectLst/>
                          <a:latin typeface="+mn-lt"/>
                        </a:rPr>
                        <a:t> </a:t>
                      </a:r>
                      <a:r>
                        <a:rPr lang="en-US" sz="1000" b="0" u="none" strike="noStrike" dirty="0" err="1">
                          <a:solidFill>
                            <a:schemeClr val="tx1"/>
                          </a:solidFill>
                          <a:effectLst/>
                          <a:latin typeface="+mn-lt"/>
                        </a:rPr>
                        <a:t>parking|Restaurant|Free</a:t>
                      </a:r>
                      <a:r>
                        <a:rPr lang="en-US" sz="1000" b="0" u="none" strike="noStrike" dirty="0">
                          <a:solidFill>
                            <a:schemeClr val="tx1"/>
                          </a:solidFill>
                          <a:effectLst/>
                          <a:latin typeface="+mn-lt"/>
                        </a:rPr>
                        <a:t> </a:t>
                      </a:r>
                      <a:r>
                        <a:rPr lang="en-US" sz="1000" b="0" u="none" strike="noStrike" dirty="0" err="1">
                          <a:solidFill>
                            <a:schemeClr val="tx1"/>
                          </a:solidFill>
                          <a:effectLst/>
                          <a:latin typeface="+mn-lt"/>
                        </a:rPr>
                        <a:t>WiFi</a:t>
                      </a:r>
                      <a:r>
                        <a:rPr lang="en-US" sz="1000" b="0" u="none" strike="noStrike" dirty="0">
                          <a:solidFill>
                            <a:schemeClr val="tx1"/>
                          </a:solidFill>
                          <a:effectLst/>
                          <a:latin typeface="+mn-lt"/>
                        </a:rPr>
                        <a:t> </a:t>
                      </a:r>
                      <a:endParaRPr lang="en-US" sz="1000" b="0" i="0" u="none" strike="noStrike" dirty="0">
                        <a:solidFill>
                          <a:schemeClr val="tx1"/>
                        </a:solidFill>
                        <a:effectLst/>
                        <a:latin typeface="+mn-lt"/>
                      </a:endParaRPr>
                    </a:p>
                  </a:txBody>
                  <a:tcPr marL="9525" marR="9525" marT="9525" marB="0" anchor="b"/>
                </a:tc>
                <a:extLst>
                  <a:ext uri="{0D108BD9-81ED-4DB2-BD59-A6C34878D82A}">
                    <a16:rowId xmlns:a16="http://schemas.microsoft.com/office/drawing/2014/main" val="3085802850"/>
                  </a:ext>
                </a:extLst>
              </a:tr>
              <a:tr h="370840">
                <a:tc>
                  <a:txBody>
                    <a:bodyPr/>
                    <a:lstStyle/>
                    <a:p>
                      <a:pPr algn="ctr" fontAlgn="b"/>
                      <a:r>
                        <a:rPr lang="en-US" sz="1000" b="0" u="none" strike="noStrike" dirty="0">
                          <a:solidFill>
                            <a:schemeClr val="tx1"/>
                          </a:solidFill>
                          <a:effectLst/>
                          <a:latin typeface="+mn-lt"/>
                        </a:rPr>
                        <a:t>4</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dirty="0" err="1">
                          <a:solidFill>
                            <a:schemeClr val="tx1"/>
                          </a:solidFill>
                          <a:effectLst/>
                          <a:latin typeface="+mn-lt"/>
                        </a:rPr>
                        <a:t>Uyen's</a:t>
                      </a:r>
                      <a:r>
                        <a:rPr lang="en-US" sz="1000" b="0" u="none" strike="noStrike" dirty="0">
                          <a:solidFill>
                            <a:schemeClr val="tx1"/>
                          </a:solidFill>
                          <a:effectLst/>
                          <a:latin typeface="+mn-lt"/>
                        </a:rPr>
                        <a:t> House </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dirty="0">
                          <a:solidFill>
                            <a:schemeClr val="tx1"/>
                          </a:solidFill>
                          <a:effectLst/>
                          <a:latin typeface="+mn-lt"/>
                        </a:rPr>
                        <a:t>Free </a:t>
                      </a:r>
                      <a:r>
                        <a:rPr lang="en-US" sz="1000" b="0" u="none" strike="noStrike" dirty="0" err="1">
                          <a:solidFill>
                            <a:schemeClr val="tx1"/>
                          </a:solidFill>
                          <a:effectLst/>
                          <a:latin typeface="+mn-lt"/>
                        </a:rPr>
                        <a:t>parking|Free</a:t>
                      </a:r>
                      <a:r>
                        <a:rPr lang="en-US" sz="1000" b="0" u="none" strike="noStrike" dirty="0">
                          <a:solidFill>
                            <a:schemeClr val="tx1"/>
                          </a:solidFill>
                          <a:effectLst/>
                          <a:latin typeface="+mn-lt"/>
                        </a:rPr>
                        <a:t> </a:t>
                      </a:r>
                      <a:r>
                        <a:rPr lang="en-US" sz="1000" b="0" u="none" strike="noStrike" dirty="0" err="1">
                          <a:solidFill>
                            <a:schemeClr val="tx1"/>
                          </a:solidFill>
                          <a:effectLst/>
                          <a:latin typeface="+mn-lt"/>
                        </a:rPr>
                        <a:t>WiFi|Bar</a:t>
                      </a:r>
                      <a:r>
                        <a:rPr lang="en-US" sz="1000" b="0" u="none" strike="noStrike" dirty="0">
                          <a:solidFill>
                            <a:schemeClr val="tx1"/>
                          </a:solidFill>
                          <a:effectLst/>
                          <a:latin typeface="+mn-lt"/>
                        </a:rPr>
                        <a:t> </a:t>
                      </a:r>
                      <a:endParaRPr lang="en-US" sz="1000" b="0" i="0" u="none" strike="noStrike" dirty="0">
                        <a:solidFill>
                          <a:schemeClr val="tx1"/>
                        </a:solidFill>
                        <a:effectLst/>
                        <a:latin typeface="+mn-lt"/>
                      </a:endParaRPr>
                    </a:p>
                  </a:txBody>
                  <a:tcPr marL="9525" marR="9525" marT="9525" marB="0" anchor="b"/>
                </a:tc>
                <a:extLst>
                  <a:ext uri="{0D108BD9-81ED-4DB2-BD59-A6C34878D82A}">
                    <a16:rowId xmlns:a16="http://schemas.microsoft.com/office/drawing/2014/main" val="3134016494"/>
                  </a:ext>
                </a:extLst>
              </a:tr>
              <a:tr h="370840">
                <a:tc>
                  <a:txBody>
                    <a:bodyPr/>
                    <a:lstStyle/>
                    <a:p>
                      <a:pPr algn="ctr" fontAlgn="b"/>
                      <a:r>
                        <a:rPr lang="en-US" sz="1000" b="0" u="none" strike="noStrike" dirty="0">
                          <a:solidFill>
                            <a:schemeClr val="tx1"/>
                          </a:solidFill>
                          <a:effectLst/>
                          <a:latin typeface="+mn-lt"/>
                        </a:rPr>
                        <a:t>5</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dirty="0">
                          <a:solidFill>
                            <a:schemeClr val="tx1"/>
                          </a:solidFill>
                          <a:effectLst/>
                          <a:latin typeface="+mn-lt"/>
                        </a:rPr>
                        <a:t>Kim </a:t>
                      </a:r>
                      <a:r>
                        <a:rPr lang="en-US" sz="1000" b="0" u="none" strike="noStrike" dirty="0" err="1">
                          <a:solidFill>
                            <a:schemeClr val="tx1"/>
                          </a:solidFill>
                          <a:effectLst/>
                          <a:latin typeface="+mn-lt"/>
                        </a:rPr>
                        <a:t>Ngân</a:t>
                      </a:r>
                      <a:r>
                        <a:rPr lang="en-US" sz="1000" b="0" u="none" strike="noStrike" dirty="0">
                          <a:solidFill>
                            <a:schemeClr val="tx1"/>
                          </a:solidFill>
                          <a:effectLst/>
                          <a:latin typeface="+mn-lt"/>
                        </a:rPr>
                        <a:t> II hotel </a:t>
                      </a:r>
                      <a:endParaRPr lang="en-US" sz="1000" b="0" i="0" u="none" strike="noStrike" dirty="0">
                        <a:solidFill>
                          <a:schemeClr val="tx1"/>
                        </a:solidFill>
                        <a:effectLst/>
                        <a:latin typeface="+mn-lt"/>
                      </a:endParaRPr>
                    </a:p>
                  </a:txBody>
                  <a:tcPr marL="9525" marR="9525" marT="9525" marB="0" anchor="ctr"/>
                </a:tc>
                <a:tc>
                  <a:txBody>
                    <a:bodyPr/>
                    <a:lstStyle/>
                    <a:p>
                      <a:pPr algn="l" fontAlgn="b"/>
                      <a:r>
                        <a:rPr lang="en-US" sz="1000" b="0" u="none" strike="noStrike" dirty="0">
                          <a:solidFill>
                            <a:schemeClr val="tx1"/>
                          </a:solidFill>
                          <a:effectLst/>
                          <a:latin typeface="+mn-lt"/>
                        </a:rPr>
                        <a:t>Non-smoking </a:t>
                      </a:r>
                      <a:r>
                        <a:rPr lang="en-US" sz="1000" b="0" u="none" strike="noStrike" dirty="0" err="1">
                          <a:solidFill>
                            <a:schemeClr val="tx1"/>
                          </a:solidFill>
                          <a:effectLst/>
                          <a:latin typeface="+mn-lt"/>
                        </a:rPr>
                        <a:t>rooms|Free</a:t>
                      </a:r>
                      <a:r>
                        <a:rPr lang="en-US" sz="1000" b="0" u="none" strike="noStrike" dirty="0">
                          <a:solidFill>
                            <a:schemeClr val="tx1"/>
                          </a:solidFill>
                          <a:effectLst/>
                          <a:latin typeface="+mn-lt"/>
                        </a:rPr>
                        <a:t> </a:t>
                      </a:r>
                      <a:r>
                        <a:rPr lang="en-US" sz="1000" b="0" u="none" strike="noStrike" dirty="0" err="1">
                          <a:solidFill>
                            <a:schemeClr val="tx1"/>
                          </a:solidFill>
                          <a:effectLst/>
                          <a:latin typeface="+mn-lt"/>
                        </a:rPr>
                        <a:t>parking|Family</a:t>
                      </a:r>
                      <a:r>
                        <a:rPr lang="en-US" sz="1000" b="0" u="none" strike="noStrike" dirty="0">
                          <a:solidFill>
                            <a:schemeClr val="tx1"/>
                          </a:solidFill>
                          <a:effectLst/>
                          <a:latin typeface="+mn-lt"/>
                        </a:rPr>
                        <a:t> </a:t>
                      </a:r>
                      <a:r>
                        <a:rPr lang="en-US" sz="1000" b="0" u="none" strike="noStrike" dirty="0" err="1">
                          <a:solidFill>
                            <a:schemeClr val="tx1"/>
                          </a:solidFill>
                          <a:effectLst/>
                          <a:latin typeface="+mn-lt"/>
                        </a:rPr>
                        <a:t>rooms|Bar</a:t>
                      </a:r>
                      <a:r>
                        <a:rPr lang="en-US" sz="1000" b="0" u="none" strike="noStrike" dirty="0">
                          <a:solidFill>
                            <a:schemeClr val="tx1"/>
                          </a:solidFill>
                          <a:effectLst/>
                          <a:latin typeface="+mn-lt"/>
                        </a:rPr>
                        <a:t> </a:t>
                      </a:r>
                      <a:endParaRPr lang="en-US" sz="1000" b="0" i="0" u="none" strike="noStrike" dirty="0">
                        <a:solidFill>
                          <a:schemeClr val="tx1"/>
                        </a:solidFill>
                        <a:effectLst/>
                        <a:latin typeface="+mn-lt"/>
                      </a:endParaRPr>
                    </a:p>
                  </a:txBody>
                  <a:tcPr marL="9525" marR="9525" marT="9525" marB="0" anchor="b"/>
                </a:tc>
                <a:extLst>
                  <a:ext uri="{0D108BD9-81ED-4DB2-BD59-A6C34878D82A}">
                    <a16:rowId xmlns:a16="http://schemas.microsoft.com/office/drawing/2014/main" val="3547119798"/>
                  </a:ext>
                </a:extLst>
              </a:tr>
            </a:tbl>
          </a:graphicData>
        </a:graphic>
      </p:graphicFrame>
      <p:graphicFrame>
        <p:nvGraphicFramePr>
          <p:cNvPr id="15" name="Table 15">
            <a:extLst>
              <a:ext uri="{FF2B5EF4-FFF2-40B4-BE49-F238E27FC236}">
                <a16:creationId xmlns:a16="http://schemas.microsoft.com/office/drawing/2014/main" id="{4A29044A-ED6B-4D58-8545-B0C304DCFDE6}"/>
              </a:ext>
            </a:extLst>
          </p:cNvPr>
          <p:cNvGraphicFramePr>
            <a:graphicFrameLocks noGrp="1"/>
          </p:cNvGraphicFramePr>
          <p:nvPr>
            <p:extLst>
              <p:ext uri="{D42A27DB-BD31-4B8C-83A1-F6EECF244321}">
                <p14:modId xmlns:p14="http://schemas.microsoft.com/office/powerpoint/2010/main" val="1390412682"/>
              </p:ext>
            </p:extLst>
          </p:nvPr>
        </p:nvGraphicFramePr>
        <p:xfrm>
          <a:off x="6882539" y="760039"/>
          <a:ext cx="1828800" cy="1828800"/>
        </p:xfrm>
        <a:graphic>
          <a:graphicData uri="http://schemas.openxmlformats.org/drawingml/2006/table">
            <a:tbl>
              <a:tblPr firstRow="1" bandRow="1">
                <a:tableStyleId>{775DCB02-9BB8-47FD-8907-85C794F793BA}</a:tableStyleId>
              </a:tblPr>
              <a:tblGrid>
                <a:gridCol w="609600">
                  <a:extLst>
                    <a:ext uri="{9D8B030D-6E8A-4147-A177-3AD203B41FA5}">
                      <a16:colId xmlns:a16="http://schemas.microsoft.com/office/drawing/2014/main" val="2959739504"/>
                    </a:ext>
                  </a:extLst>
                </a:gridCol>
                <a:gridCol w="609600">
                  <a:extLst>
                    <a:ext uri="{9D8B030D-6E8A-4147-A177-3AD203B41FA5}">
                      <a16:colId xmlns:a16="http://schemas.microsoft.com/office/drawing/2014/main" val="1771287763"/>
                    </a:ext>
                  </a:extLst>
                </a:gridCol>
                <a:gridCol w="609600">
                  <a:extLst>
                    <a:ext uri="{9D8B030D-6E8A-4147-A177-3AD203B41FA5}">
                      <a16:colId xmlns:a16="http://schemas.microsoft.com/office/drawing/2014/main" val="2179477428"/>
                    </a:ext>
                  </a:extLst>
                </a:gridCol>
              </a:tblGrid>
              <a:tr h="304800">
                <a:tc>
                  <a:txBody>
                    <a:bodyPr/>
                    <a:lstStyle/>
                    <a:p>
                      <a:pPr algn="ctr" fontAlgn="b"/>
                      <a:r>
                        <a:rPr lang="en-US" sz="1100" b="0" i="0" u="none" strike="noStrike" dirty="0">
                          <a:solidFill>
                            <a:schemeClr val="bg2"/>
                          </a:solidFill>
                          <a:effectLst/>
                          <a:latin typeface="+mn-lt"/>
                        </a:rPr>
                        <a:t>User ID</a:t>
                      </a:r>
                    </a:p>
                  </a:txBody>
                  <a:tcPr marL="9525" marR="9525" marT="9525" marB="0" anchor="ctr"/>
                </a:tc>
                <a:tc>
                  <a:txBody>
                    <a:bodyPr/>
                    <a:lstStyle/>
                    <a:p>
                      <a:pPr algn="ctr" fontAlgn="b"/>
                      <a:r>
                        <a:rPr lang="en-US" sz="1100" b="0" i="0" u="none" strike="noStrike" dirty="0">
                          <a:solidFill>
                            <a:schemeClr val="bg2"/>
                          </a:solidFill>
                          <a:effectLst/>
                          <a:latin typeface="+mn-lt"/>
                        </a:rPr>
                        <a:t>Hotel ID</a:t>
                      </a:r>
                    </a:p>
                  </a:txBody>
                  <a:tcPr marL="9525" marR="9525" marT="9525" marB="0" anchor="ctr"/>
                </a:tc>
                <a:tc>
                  <a:txBody>
                    <a:bodyPr/>
                    <a:lstStyle/>
                    <a:p>
                      <a:pPr algn="ctr" fontAlgn="b"/>
                      <a:r>
                        <a:rPr lang="en-US" sz="1100" b="0" i="0" u="none" strike="noStrike" dirty="0">
                          <a:solidFill>
                            <a:schemeClr val="bg2"/>
                          </a:solidFill>
                          <a:effectLst/>
                          <a:latin typeface="+mn-lt"/>
                        </a:rPr>
                        <a:t>Rating</a:t>
                      </a:r>
                    </a:p>
                  </a:txBody>
                  <a:tcPr marL="9525" marR="9525" marT="9525" marB="0" anchor="ctr"/>
                </a:tc>
                <a:extLst>
                  <a:ext uri="{0D108BD9-81ED-4DB2-BD59-A6C34878D82A}">
                    <a16:rowId xmlns:a16="http://schemas.microsoft.com/office/drawing/2014/main" val="2307863299"/>
                  </a:ext>
                </a:extLst>
              </a:tr>
              <a:tr h="304800">
                <a:tc>
                  <a:txBody>
                    <a:bodyPr/>
                    <a:lstStyle/>
                    <a:p>
                      <a:pPr algn="ctr" fontAlgn="b"/>
                      <a:r>
                        <a:rPr lang="en-US" sz="1000" b="0" i="0" u="none" strike="noStrike" dirty="0">
                          <a:solidFill>
                            <a:srgbClr val="000000"/>
                          </a:solidFill>
                          <a:effectLst/>
                          <a:latin typeface="+mn-lt"/>
                        </a:rPr>
                        <a:t>1</a:t>
                      </a:r>
                    </a:p>
                  </a:txBody>
                  <a:tcPr marL="9525" marR="9525" marT="9525" marB="0" anchor="ctr"/>
                </a:tc>
                <a:tc>
                  <a:txBody>
                    <a:bodyPr/>
                    <a:lstStyle/>
                    <a:p>
                      <a:pPr algn="ctr" fontAlgn="b"/>
                      <a:r>
                        <a:rPr lang="en-US" sz="1000" b="0" i="0" u="none" strike="noStrike" dirty="0">
                          <a:solidFill>
                            <a:srgbClr val="000000"/>
                          </a:solidFill>
                          <a:effectLst/>
                          <a:latin typeface="+mn-lt"/>
                        </a:rPr>
                        <a:t>72</a:t>
                      </a:r>
                    </a:p>
                  </a:txBody>
                  <a:tcPr marL="9525" marR="9525" marT="9525" marB="0" anchor="ctr"/>
                </a:tc>
                <a:tc>
                  <a:txBody>
                    <a:bodyPr/>
                    <a:lstStyle/>
                    <a:p>
                      <a:pPr algn="ctr" fontAlgn="b"/>
                      <a:r>
                        <a:rPr lang="en-US" sz="1000" b="0" i="0" u="none" strike="noStrike">
                          <a:solidFill>
                            <a:srgbClr val="000000"/>
                          </a:solidFill>
                          <a:effectLst/>
                          <a:latin typeface="+mn-lt"/>
                        </a:rPr>
                        <a:t>9</a:t>
                      </a:r>
                    </a:p>
                  </a:txBody>
                  <a:tcPr marL="9525" marR="9525" marT="9525" marB="0" anchor="ctr"/>
                </a:tc>
                <a:extLst>
                  <a:ext uri="{0D108BD9-81ED-4DB2-BD59-A6C34878D82A}">
                    <a16:rowId xmlns:a16="http://schemas.microsoft.com/office/drawing/2014/main" val="2917604695"/>
                  </a:ext>
                </a:extLst>
              </a:tr>
              <a:tr h="304800">
                <a:tc>
                  <a:txBody>
                    <a:bodyPr/>
                    <a:lstStyle/>
                    <a:p>
                      <a:pPr algn="ctr" fontAlgn="b"/>
                      <a:r>
                        <a:rPr lang="en-US" sz="1000" b="0" i="0" u="none" strike="noStrike" dirty="0">
                          <a:solidFill>
                            <a:srgbClr val="000000"/>
                          </a:solidFill>
                          <a:effectLst/>
                          <a:latin typeface="+mn-lt"/>
                        </a:rPr>
                        <a:t>1</a:t>
                      </a:r>
                    </a:p>
                  </a:txBody>
                  <a:tcPr marL="9525" marR="9525" marT="9525" marB="0" anchor="ctr"/>
                </a:tc>
                <a:tc>
                  <a:txBody>
                    <a:bodyPr/>
                    <a:lstStyle/>
                    <a:p>
                      <a:pPr algn="ctr" fontAlgn="b"/>
                      <a:r>
                        <a:rPr lang="en-US" sz="1000" b="0" i="0" u="none" strike="noStrike" dirty="0">
                          <a:solidFill>
                            <a:srgbClr val="000000"/>
                          </a:solidFill>
                          <a:effectLst/>
                          <a:latin typeface="+mn-lt"/>
                        </a:rPr>
                        <a:t>393</a:t>
                      </a:r>
                    </a:p>
                  </a:txBody>
                  <a:tcPr marL="9525" marR="9525" marT="9525" marB="0" anchor="ctr"/>
                </a:tc>
                <a:tc>
                  <a:txBody>
                    <a:bodyPr/>
                    <a:lstStyle/>
                    <a:p>
                      <a:pPr algn="ctr" fontAlgn="b"/>
                      <a:r>
                        <a:rPr lang="en-US" sz="1000" b="0" i="0" u="none" strike="noStrike">
                          <a:solidFill>
                            <a:srgbClr val="000000"/>
                          </a:solidFill>
                          <a:effectLst/>
                          <a:latin typeface="+mn-lt"/>
                        </a:rPr>
                        <a:t>5</a:t>
                      </a:r>
                    </a:p>
                  </a:txBody>
                  <a:tcPr marL="9525" marR="9525" marT="9525" marB="0" anchor="ctr"/>
                </a:tc>
                <a:extLst>
                  <a:ext uri="{0D108BD9-81ED-4DB2-BD59-A6C34878D82A}">
                    <a16:rowId xmlns:a16="http://schemas.microsoft.com/office/drawing/2014/main" val="66533676"/>
                  </a:ext>
                </a:extLst>
              </a:tr>
              <a:tr h="304800">
                <a:tc>
                  <a:txBody>
                    <a:bodyPr/>
                    <a:lstStyle/>
                    <a:p>
                      <a:pPr algn="ctr" fontAlgn="b"/>
                      <a:r>
                        <a:rPr lang="en-US" sz="1000" b="0" i="0" u="none" strike="noStrike" dirty="0">
                          <a:solidFill>
                            <a:srgbClr val="000000"/>
                          </a:solidFill>
                          <a:effectLst/>
                          <a:latin typeface="+mn-lt"/>
                        </a:rPr>
                        <a:t>1</a:t>
                      </a:r>
                    </a:p>
                  </a:txBody>
                  <a:tcPr marL="9525" marR="9525" marT="9525" marB="0" anchor="ctr"/>
                </a:tc>
                <a:tc>
                  <a:txBody>
                    <a:bodyPr/>
                    <a:lstStyle/>
                    <a:p>
                      <a:pPr algn="ctr" fontAlgn="b"/>
                      <a:r>
                        <a:rPr lang="en-US" sz="1000" b="0" i="0" u="none" strike="noStrike" dirty="0">
                          <a:solidFill>
                            <a:srgbClr val="000000"/>
                          </a:solidFill>
                          <a:effectLst/>
                          <a:latin typeface="+mn-lt"/>
                        </a:rPr>
                        <a:t>652</a:t>
                      </a:r>
                    </a:p>
                  </a:txBody>
                  <a:tcPr marL="9525" marR="9525" marT="9525" marB="0" anchor="ctr"/>
                </a:tc>
                <a:tc>
                  <a:txBody>
                    <a:bodyPr/>
                    <a:lstStyle/>
                    <a:p>
                      <a:pPr algn="ctr" fontAlgn="b"/>
                      <a:r>
                        <a:rPr lang="en-US" sz="1000" b="0" i="0" u="none" strike="noStrike" dirty="0">
                          <a:solidFill>
                            <a:srgbClr val="000000"/>
                          </a:solidFill>
                          <a:effectLst/>
                          <a:latin typeface="+mn-lt"/>
                        </a:rPr>
                        <a:t>10</a:t>
                      </a:r>
                    </a:p>
                  </a:txBody>
                  <a:tcPr marL="9525" marR="9525" marT="9525" marB="0" anchor="ctr"/>
                </a:tc>
                <a:extLst>
                  <a:ext uri="{0D108BD9-81ED-4DB2-BD59-A6C34878D82A}">
                    <a16:rowId xmlns:a16="http://schemas.microsoft.com/office/drawing/2014/main" val="2886174480"/>
                  </a:ext>
                </a:extLst>
              </a:tr>
              <a:tr h="304800">
                <a:tc>
                  <a:txBody>
                    <a:bodyPr/>
                    <a:lstStyle/>
                    <a:p>
                      <a:pPr algn="ctr" fontAlgn="b"/>
                      <a:r>
                        <a:rPr lang="en-US" sz="1000" b="0" i="0" u="none" strike="noStrike" dirty="0">
                          <a:solidFill>
                            <a:srgbClr val="000000"/>
                          </a:solidFill>
                          <a:effectLst/>
                          <a:latin typeface="+mn-lt"/>
                        </a:rPr>
                        <a:t>1</a:t>
                      </a:r>
                    </a:p>
                  </a:txBody>
                  <a:tcPr marL="9525" marR="9525" marT="9525" marB="0" anchor="ctr"/>
                </a:tc>
                <a:tc>
                  <a:txBody>
                    <a:bodyPr/>
                    <a:lstStyle/>
                    <a:p>
                      <a:pPr algn="ctr" fontAlgn="b"/>
                      <a:r>
                        <a:rPr lang="en-US" sz="1000" b="0" i="0" u="none" strike="noStrike" dirty="0">
                          <a:solidFill>
                            <a:srgbClr val="000000"/>
                          </a:solidFill>
                          <a:effectLst/>
                          <a:latin typeface="+mn-lt"/>
                        </a:rPr>
                        <a:t>4750</a:t>
                      </a:r>
                    </a:p>
                  </a:txBody>
                  <a:tcPr marL="9525" marR="9525" marT="9525" marB="0" anchor="ctr"/>
                </a:tc>
                <a:tc>
                  <a:txBody>
                    <a:bodyPr/>
                    <a:lstStyle/>
                    <a:p>
                      <a:pPr algn="ctr" fontAlgn="b"/>
                      <a:r>
                        <a:rPr lang="en-US" sz="1000" b="0" i="0" u="none" strike="noStrike" dirty="0">
                          <a:solidFill>
                            <a:srgbClr val="000000"/>
                          </a:solidFill>
                          <a:effectLst/>
                          <a:latin typeface="+mn-lt"/>
                        </a:rPr>
                        <a:t>7</a:t>
                      </a:r>
                    </a:p>
                  </a:txBody>
                  <a:tcPr marL="9525" marR="9525" marT="9525" marB="0" anchor="ctr"/>
                </a:tc>
                <a:extLst>
                  <a:ext uri="{0D108BD9-81ED-4DB2-BD59-A6C34878D82A}">
                    <a16:rowId xmlns:a16="http://schemas.microsoft.com/office/drawing/2014/main" val="4204256034"/>
                  </a:ext>
                </a:extLst>
              </a:tr>
              <a:tr h="304800">
                <a:tc>
                  <a:txBody>
                    <a:bodyPr/>
                    <a:lstStyle/>
                    <a:p>
                      <a:pPr algn="ctr" fontAlgn="b"/>
                      <a:r>
                        <a:rPr lang="en-US" sz="1000" b="0" i="0" u="none" strike="noStrike" dirty="0">
                          <a:solidFill>
                            <a:srgbClr val="000000"/>
                          </a:solidFill>
                          <a:effectLst/>
                          <a:latin typeface="+mn-lt"/>
                        </a:rPr>
                        <a:t>1</a:t>
                      </a:r>
                    </a:p>
                  </a:txBody>
                  <a:tcPr marL="9525" marR="9525" marT="9525" marB="0" anchor="ctr"/>
                </a:tc>
                <a:tc>
                  <a:txBody>
                    <a:bodyPr/>
                    <a:lstStyle/>
                    <a:p>
                      <a:pPr algn="ctr" fontAlgn="b"/>
                      <a:r>
                        <a:rPr lang="en-US" sz="1000" b="0" i="0" u="none" strike="noStrike">
                          <a:solidFill>
                            <a:srgbClr val="000000"/>
                          </a:solidFill>
                          <a:effectLst/>
                          <a:latin typeface="+mn-lt"/>
                        </a:rPr>
                        <a:t>6680</a:t>
                      </a:r>
                    </a:p>
                  </a:txBody>
                  <a:tcPr marL="9525" marR="9525" marT="9525" marB="0" anchor="ctr"/>
                </a:tc>
                <a:tc>
                  <a:txBody>
                    <a:bodyPr/>
                    <a:lstStyle/>
                    <a:p>
                      <a:pPr algn="ctr" fontAlgn="b"/>
                      <a:r>
                        <a:rPr lang="en-US" sz="1000" b="0" i="0" u="none" strike="noStrike" dirty="0">
                          <a:solidFill>
                            <a:srgbClr val="000000"/>
                          </a:solidFill>
                          <a:effectLst/>
                          <a:latin typeface="+mn-lt"/>
                        </a:rPr>
                        <a:t>7</a:t>
                      </a:r>
                    </a:p>
                  </a:txBody>
                  <a:tcPr marL="9525" marR="9525" marT="9525" marB="0" anchor="ctr"/>
                </a:tc>
                <a:extLst>
                  <a:ext uri="{0D108BD9-81ED-4DB2-BD59-A6C34878D82A}">
                    <a16:rowId xmlns:a16="http://schemas.microsoft.com/office/drawing/2014/main" val="3989375801"/>
                  </a:ext>
                </a:extLst>
              </a:tr>
            </a:tbl>
          </a:graphicData>
        </a:graphic>
      </p:graphicFrame>
      <p:sp>
        <p:nvSpPr>
          <p:cNvPr id="16" name="TextBox 15">
            <a:extLst>
              <a:ext uri="{FF2B5EF4-FFF2-40B4-BE49-F238E27FC236}">
                <a16:creationId xmlns:a16="http://schemas.microsoft.com/office/drawing/2014/main" id="{25432BBF-5328-46C3-8397-C9EE7F7F6684}"/>
              </a:ext>
            </a:extLst>
          </p:cNvPr>
          <p:cNvSpPr txBox="1"/>
          <p:nvPr/>
        </p:nvSpPr>
        <p:spPr>
          <a:xfrm>
            <a:off x="1806879" y="3206299"/>
            <a:ext cx="4572484" cy="307777"/>
          </a:xfrm>
          <a:prstGeom prst="rect">
            <a:avLst/>
          </a:prstGeom>
          <a:noFill/>
        </p:spPr>
        <p:txBody>
          <a:bodyPr wrap="square" rtlCol="0">
            <a:spAutoFit/>
          </a:bodyPr>
          <a:lstStyle/>
          <a:p>
            <a:r>
              <a:rPr lang="en-US" dirty="0" err="1">
                <a:latin typeface="Barlow" panose="00000500000000000000" pitchFamily="2" charset="0"/>
              </a:rPr>
              <a:t>Bảng</a:t>
            </a:r>
            <a:r>
              <a:rPr lang="en-US" dirty="0">
                <a:latin typeface="Barlow" panose="00000500000000000000" pitchFamily="2" charset="0"/>
              </a:rPr>
              <a:t> 1.Mẫu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từ</a:t>
            </a:r>
            <a:r>
              <a:rPr lang="en-US" dirty="0">
                <a:latin typeface="Barlow" panose="00000500000000000000" pitchFamily="2" charset="0"/>
              </a:rPr>
              <a:t> </a:t>
            </a:r>
            <a:r>
              <a:rPr lang="en-US" dirty="0" err="1">
                <a:latin typeface="Barlow" panose="00000500000000000000" pitchFamily="2" charset="0"/>
              </a:rPr>
              <a:t>bộ</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khách</a:t>
            </a:r>
            <a:r>
              <a:rPr lang="en-US" dirty="0">
                <a:latin typeface="Barlow" panose="00000500000000000000" pitchFamily="2" charset="0"/>
              </a:rPr>
              <a:t> </a:t>
            </a:r>
            <a:r>
              <a:rPr lang="en-US" dirty="0" err="1">
                <a:latin typeface="Barlow" panose="00000500000000000000" pitchFamily="2" charset="0"/>
              </a:rPr>
              <a:t>sạn</a:t>
            </a:r>
            <a:endParaRPr lang="en-US" dirty="0">
              <a:latin typeface="Barlow" panose="00000500000000000000" pitchFamily="2" charset="0"/>
            </a:endParaRPr>
          </a:p>
        </p:txBody>
      </p:sp>
      <p:sp>
        <p:nvSpPr>
          <p:cNvPr id="17" name="TextBox 16">
            <a:extLst>
              <a:ext uri="{FF2B5EF4-FFF2-40B4-BE49-F238E27FC236}">
                <a16:creationId xmlns:a16="http://schemas.microsoft.com/office/drawing/2014/main" id="{3E00D196-C069-479B-895D-01400E1A1727}"/>
              </a:ext>
            </a:extLst>
          </p:cNvPr>
          <p:cNvSpPr txBox="1"/>
          <p:nvPr/>
        </p:nvSpPr>
        <p:spPr>
          <a:xfrm>
            <a:off x="6814499" y="2588839"/>
            <a:ext cx="1964880" cy="738664"/>
          </a:xfrm>
          <a:prstGeom prst="rect">
            <a:avLst/>
          </a:prstGeom>
          <a:noFill/>
        </p:spPr>
        <p:txBody>
          <a:bodyPr wrap="square" rtlCol="0">
            <a:spAutoFit/>
          </a:bodyPr>
          <a:lstStyle/>
          <a:p>
            <a:r>
              <a:rPr lang="en-US" dirty="0" err="1">
                <a:latin typeface="Barlow" panose="00000500000000000000" pitchFamily="2" charset="0"/>
              </a:rPr>
              <a:t>Bảng</a:t>
            </a:r>
            <a:r>
              <a:rPr lang="en-US" dirty="0">
                <a:latin typeface="Barlow" panose="00000500000000000000" pitchFamily="2" charset="0"/>
              </a:rPr>
              <a:t> 2. </a:t>
            </a:r>
            <a:r>
              <a:rPr lang="en-US" dirty="0" err="1">
                <a:latin typeface="Barlow" panose="00000500000000000000" pitchFamily="2" charset="0"/>
              </a:rPr>
              <a:t>Mẫu</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từ</a:t>
            </a:r>
            <a:r>
              <a:rPr lang="en-US" dirty="0">
                <a:latin typeface="Barlow" panose="00000500000000000000" pitchFamily="2" charset="0"/>
              </a:rPr>
              <a:t> </a:t>
            </a:r>
            <a:r>
              <a:rPr lang="en-US" dirty="0" err="1">
                <a:latin typeface="Barlow" panose="00000500000000000000" pitchFamily="2" charset="0"/>
              </a:rPr>
              <a:t>bộ</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đánh</a:t>
            </a:r>
            <a:r>
              <a:rPr lang="en-US" dirty="0">
                <a:latin typeface="Barlow" panose="00000500000000000000" pitchFamily="2" charset="0"/>
              </a:rPr>
              <a:t> </a:t>
            </a:r>
            <a:r>
              <a:rPr lang="en-US" dirty="0" err="1">
                <a:latin typeface="Barlow" panose="00000500000000000000" pitchFamily="2" charset="0"/>
              </a:rPr>
              <a:t>giá</a:t>
            </a:r>
            <a:r>
              <a:rPr lang="en-US" dirty="0">
                <a:latin typeface="Barlow" panose="00000500000000000000" pitchFamily="2" charset="0"/>
              </a:rPr>
              <a:t> </a:t>
            </a:r>
            <a:r>
              <a:rPr lang="en-US" dirty="0" err="1">
                <a:latin typeface="Barlow" panose="00000500000000000000" pitchFamily="2" charset="0"/>
              </a:rPr>
              <a:t>khách</a:t>
            </a:r>
            <a:r>
              <a:rPr lang="en-US" dirty="0">
                <a:latin typeface="Barlow" panose="00000500000000000000" pitchFamily="2" charset="0"/>
              </a:rPr>
              <a:t> </a:t>
            </a:r>
            <a:r>
              <a:rPr lang="en-US" dirty="0" err="1">
                <a:latin typeface="Barlow" panose="00000500000000000000" pitchFamily="2" charset="0"/>
              </a:rPr>
              <a:t>sạn</a:t>
            </a:r>
            <a:endParaRPr lang="en-US" dirty="0">
              <a:latin typeface="Barlow" panose="00000500000000000000" pitchFamily="2" charset="0"/>
            </a:endParaRPr>
          </a:p>
        </p:txBody>
      </p:sp>
    </p:spTree>
    <p:extLst>
      <p:ext uri="{BB962C8B-B14F-4D97-AF65-F5344CB8AC3E}">
        <p14:creationId xmlns:p14="http://schemas.microsoft.com/office/powerpoint/2010/main" val="36831761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2" name="Google Shape;1006;p48">
            <a:extLst>
              <a:ext uri="{FF2B5EF4-FFF2-40B4-BE49-F238E27FC236}">
                <a16:creationId xmlns:a16="http://schemas.microsoft.com/office/drawing/2014/main" id="{8FDFC720-7F85-2B92-5179-294CA6CA7B60}"/>
              </a:ext>
            </a:extLst>
          </p:cNvPr>
          <p:cNvSpPr txBox="1">
            <a:spLocks/>
          </p:cNvSpPr>
          <p:nvPr/>
        </p:nvSpPr>
        <p:spPr>
          <a:xfrm>
            <a:off x="858792" y="4579"/>
            <a:ext cx="7704000" cy="495373"/>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erriweather"/>
              <a:buNone/>
              <a:defRPr sz="2400" b="0" i="0" u="none" strike="noStrike" cap="none">
                <a:solidFill>
                  <a:schemeClr val="accent1"/>
                </a:solidFill>
                <a:latin typeface="Merriweather"/>
                <a:ea typeface="Merriweather"/>
                <a:cs typeface="Merriweather"/>
                <a:sym typeface="Merriweather"/>
              </a:defRPr>
            </a:lvl1pPr>
            <a:lvl2pPr marR="0" lvl="1"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2pPr>
            <a:lvl3pPr marR="0" lvl="2"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3pPr>
            <a:lvl4pPr marR="0" lvl="3"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4pPr>
            <a:lvl5pPr marR="0" lvl="4"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5pPr>
            <a:lvl6pPr marR="0" lvl="5"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6pPr>
            <a:lvl7pPr marR="0" lvl="6"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7pPr>
            <a:lvl8pPr marR="0" lvl="7"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8pPr>
            <a:lvl9pPr marR="0" lvl="8"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9pPr>
          </a:lstStyle>
          <a:p>
            <a:pPr algn="ctr"/>
            <a:r>
              <a:rPr lang="en-US"/>
              <a:t>2. BỘ DỮ LIỆU</a:t>
            </a:r>
            <a:endParaRPr lang="en-US" dirty="0"/>
          </a:p>
        </p:txBody>
      </p:sp>
      <p:grpSp>
        <p:nvGrpSpPr>
          <p:cNvPr id="8" name="Group 7">
            <a:extLst>
              <a:ext uri="{FF2B5EF4-FFF2-40B4-BE49-F238E27FC236}">
                <a16:creationId xmlns:a16="http://schemas.microsoft.com/office/drawing/2014/main" id="{BDA34C56-44C0-44B0-814B-16C1D72AE366}"/>
              </a:ext>
            </a:extLst>
          </p:cNvPr>
          <p:cNvGrpSpPr/>
          <p:nvPr/>
        </p:nvGrpSpPr>
        <p:grpSpPr>
          <a:xfrm>
            <a:off x="2821786" y="4583400"/>
            <a:ext cx="3778012" cy="560100"/>
            <a:chOff x="3133776" y="4583400"/>
            <a:chExt cx="3778012" cy="560100"/>
          </a:xfrm>
        </p:grpSpPr>
        <p:grpSp>
          <p:nvGrpSpPr>
            <p:cNvPr id="7" name="Group 6">
              <a:extLst>
                <a:ext uri="{FF2B5EF4-FFF2-40B4-BE49-F238E27FC236}">
                  <a16:creationId xmlns:a16="http://schemas.microsoft.com/office/drawing/2014/main" id="{81913EB3-C3C9-44DB-B1D0-A353B3DBC4DF}"/>
                </a:ext>
              </a:extLst>
            </p:cNvPr>
            <p:cNvGrpSpPr/>
            <p:nvPr/>
          </p:nvGrpSpPr>
          <p:grpSpPr>
            <a:xfrm>
              <a:off x="3133776" y="4583400"/>
              <a:ext cx="560100" cy="560100"/>
              <a:chOff x="3133776" y="4583400"/>
              <a:chExt cx="560100" cy="560100"/>
            </a:xfrm>
          </p:grpSpPr>
          <p:sp>
            <p:nvSpPr>
              <p:cNvPr id="10" name="Google Shape;1017;p48">
                <a:extLst>
                  <a:ext uri="{FF2B5EF4-FFF2-40B4-BE49-F238E27FC236}">
                    <a16:creationId xmlns:a16="http://schemas.microsoft.com/office/drawing/2014/main" id="{C18F363E-59B1-5ACF-25CD-383A1C1F4585}"/>
                  </a:ext>
                </a:extLst>
              </p:cNvPr>
              <p:cNvSpPr/>
              <p:nvPr/>
            </p:nvSpPr>
            <p:spPr>
              <a:xfrm>
                <a:off x="3133776" y="4583400"/>
                <a:ext cx="560100" cy="560100"/>
              </a:xfrm>
              <a:prstGeom prst="ellipse">
                <a:avLst/>
              </a:prstGeom>
              <a:solidFill>
                <a:schemeClr val="lt2"/>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39;p48">
                <a:extLst>
                  <a:ext uri="{FF2B5EF4-FFF2-40B4-BE49-F238E27FC236}">
                    <a16:creationId xmlns:a16="http://schemas.microsoft.com/office/drawing/2014/main" id="{472CFF5F-D715-1D5D-24EF-2FBD1E09E2EB}"/>
                  </a:ext>
                </a:extLst>
              </p:cNvPr>
              <p:cNvSpPr/>
              <p:nvPr/>
            </p:nvSpPr>
            <p:spPr>
              <a:xfrm>
                <a:off x="3297711" y="4712097"/>
                <a:ext cx="246169" cy="302705"/>
              </a:xfrm>
              <a:custGeom>
                <a:avLst/>
                <a:gdLst/>
                <a:ahLst/>
                <a:cxnLst/>
                <a:rect l="l" t="t" r="r" b="b"/>
                <a:pathLst>
                  <a:path w="10605" h="13042" extrusionOk="0">
                    <a:moveTo>
                      <a:pt x="6175" y="2227"/>
                    </a:moveTo>
                    <a:lnTo>
                      <a:pt x="7109" y="2718"/>
                    </a:lnTo>
                    <a:cubicBezTo>
                      <a:pt x="7045" y="2942"/>
                      <a:pt x="7048" y="3181"/>
                      <a:pt x="7119" y="3405"/>
                    </a:cubicBezTo>
                    <a:cubicBezTo>
                      <a:pt x="7187" y="3628"/>
                      <a:pt x="7320" y="3827"/>
                      <a:pt x="7500" y="3977"/>
                    </a:cubicBezTo>
                    <a:lnTo>
                      <a:pt x="6831" y="5244"/>
                    </a:lnTo>
                    <a:lnTo>
                      <a:pt x="3526" y="5244"/>
                    </a:lnTo>
                    <a:lnTo>
                      <a:pt x="4913" y="2617"/>
                    </a:lnTo>
                    <a:cubicBezTo>
                      <a:pt x="5021" y="2647"/>
                      <a:pt x="5131" y="2662"/>
                      <a:pt x="5241" y="2662"/>
                    </a:cubicBezTo>
                    <a:cubicBezTo>
                      <a:pt x="5596" y="2662"/>
                      <a:pt x="5939" y="2507"/>
                      <a:pt x="6175" y="2227"/>
                    </a:cubicBezTo>
                    <a:close/>
                    <a:moveTo>
                      <a:pt x="4990" y="493"/>
                    </a:moveTo>
                    <a:cubicBezTo>
                      <a:pt x="5045" y="493"/>
                      <a:pt x="5101" y="505"/>
                      <a:pt x="5153" y="533"/>
                    </a:cubicBezTo>
                    <a:lnTo>
                      <a:pt x="9097" y="2607"/>
                    </a:lnTo>
                    <a:cubicBezTo>
                      <a:pt x="9267" y="2695"/>
                      <a:pt x="9332" y="2905"/>
                      <a:pt x="9243" y="3074"/>
                    </a:cubicBezTo>
                    <a:lnTo>
                      <a:pt x="8092" y="5243"/>
                    </a:lnTo>
                    <a:lnTo>
                      <a:pt x="7407" y="5243"/>
                    </a:lnTo>
                    <a:lnTo>
                      <a:pt x="8057" y="4023"/>
                    </a:lnTo>
                    <a:cubicBezTo>
                      <a:pt x="8124" y="3899"/>
                      <a:pt x="8075" y="3743"/>
                      <a:pt x="7951" y="3679"/>
                    </a:cubicBezTo>
                    <a:cubicBezTo>
                      <a:pt x="7606" y="3498"/>
                      <a:pt x="7473" y="3072"/>
                      <a:pt x="7655" y="2728"/>
                    </a:cubicBezTo>
                    <a:cubicBezTo>
                      <a:pt x="7721" y="2603"/>
                      <a:pt x="7673" y="2448"/>
                      <a:pt x="7548" y="2383"/>
                    </a:cubicBezTo>
                    <a:lnTo>
                      <a:pt x="6211" y="1680"/>
                    </a:lnTo>
                    <a:cubicBezTo>
                      <a:pt x="6173" y="1660"/>
                      <a:pt x="6132" y="1651"/>
                      <a:pt x="6092" y="1651"/>
                    </a:cubicBezTo>
                    <a:cubicBezTo>
                      <a:pt x="6001" y="1651"/>
                      <a:pt x="5913" y="1700"/>
                      <a:pt x="5867" y="1787"/>
                    </a:cubicBezTo>
                    <a:cubicBezTo>
                      <a:pt x="5739" y="2026"/>
                      <a:pt x="5494" y="2163"/>
                      <a:pt x="5240" y="2163"/>
                    </a:cubicBezTo>
                    <a:cubicBezTo>
                      <a:pt x="5129" y="2163"/>
                      <a:pt x="5017" y="2137"/>
                      <a:pt x="4913" y="2082"/>
                    </a:cubicBezTo>
                    <a:cubicBezTo>
                      <a:pt x="4875" y="2062"/>
                      <a:pt x="4834" y="2052"/>
                      <a:pt x="4794" y="2052"/>
                    </a:cubicBezTo>
                    <a:cubicBezTo>
                      <a:pt x="4703" y="2052"/>
                      <a:pt x="4614" y="2102"/>
                      <a:pt x="4568" y="2189"/>
                    </a:cubicBezTo>
                    <a:lnTo>
                      <a:pt x="2950" y="5270"/>
                    </a:lnTo>
                    <a:lnTo>
                      <a:pt x="2265" y="5270"/>
                    </a:lnTo>
                    <a:lnTo>
                      <a:pt x="4682" y="678"/>
                    </a:lnTo>
                    <a:cubicBezTo>
                      <a:pt x="4744" y="560"/>
                      <a:pt x="4865" y="493"/>
                      <a:pt x="4990" y="493"/>
                    </a:cubicBezTo>
                    <a:close/>
                    <a:moveTo>
                      <a:pt x="10093" y="8379"/>
                    </a:moveTo>
                    <a:lnTo>
                      <a:pt x="10093" y="9933"/>
                    </a:lnTo>
                    <a:lnTo>
                      <a:pt x="8575" y="9933"/>
                    </a:lnTo>
                    <a:cubicBezTo>
                      <a:pt x="8151" y="9933"/>
                      <a:pt x="7791" y="9602"/>
                      <a:pt x="7779" y="9179"/>
                    </a:cubicBezTo>
                    <a:cubicBezTo>
                      <a:pt x="7767" y="8741"/>
                      <a:pt x="8118" y="8379"/>
                      <a:pt x="8556" y="8379"/>
                    </a:cubicBezTo>
                    <a:close/>
                    <a:moveTo>
                      <a:pt x="9018" y="5779"/>
                    </a:moveTo>
                    <a:cubicBezTo>
                      <a:pt x="9316" y="5779"/>
                      <a:pt x="9558" y="6021"/>
                      <a:pt x="9558" y="6319"/>
                    </a:cubicBezTo>
                    <a:lnTo>
                      <a:pt x="9558" y="7869"/>
                    </a:lnTo>
                    <a:lnTo>
                      <a:pt x="8588" y="7869"/>
                    </a:lnTo>
                    <a:cubicBezTo>
                      <a:pt x="7883" y="7869"/>
                      <a:pt x="7291" y="8428"/>
                      <a:pt x="7278" y="9133"/>
                    </a:cubicBezTo>
                    <a:cubicBezTo>
                      <a:pt x="7266" y="9852"/>
                      <a:pt x="7845" y="10442"/>
                      <a:pt x="8565" y="10444"/>
                    </a:cubicBezTo>
                    <a:lnTo>
                      <a:pt x="9558" y="10444"/>
                    </a:lnTo>
                    <a:lnTo>
                      <a:pt x="9558" y="11994"/>
                    </a:lnTo>
                    <a:cubicBezTo>
                      <a:pt x="9558" y="12291"/>
                      <a:pt x="9316" y="12533"/>
                      <a:pt x="9018" y="12533"/>
                    </a:cubicBezTo>
                    <a:lnTo>
                      <a:pt x="1050" y="12533"/>
                    </a:lnTo>
                    <a:cubicBezTo>
                      <a:pt x="752" y="12533"/>
                      <a:pt x="511" y="12291"/>
                      <a:pt x="511" y="11994"/>
                    </a:cubicBezTo>
                    <a:lnTo>
                      <a:pt x="511" y="6319"/>
                    </a:lnTo>
                    <a:cubicBezTo>
                      <a:pt x="511" y="6021"/>
                      <a:pt x="752" y="5779"/>
                      <a:pt x="1050" y="5779"/>
                    </a:cubicBezTo>
                    <a:close/>
                    <a:moveTo>
                      <a:pt x="4987" y="0"/>
                    </a:moveTo>
                    <a:cubicBezTo>
                      <a:pt x="4679" y="0"/>
                      <a:pt x="4382" y="166"/>
                      <a:pt x="4227" y="457"/>
                    </a:cubicBezTo>
                    <a:lnTo>
                      <a:pt x="1684" y="5269"/>
                    </a:lnTo>
                    <a:lnTo>
                      <a:pt x="1050" y="5269"/>
                    </a:lnTo>
                    <a:cubicBezTo>
                      <a:pt x="471" y="5269"/>
                      <a:pt x="1" y="5738"/>
                      <a:pt x="1" y="6318"/>
                    </a:cubicBezTo>
                    <a:lnTo>
                      <a:pt x="1" y="11993"/>
                    </a:lnTo>
                    <a:cubicBezTo>
                      <a:pt x="1" y="12572"/>
                      <a:pt x="471" y="13041"/>
                      <a:pt x="1050" y="13041"/>
                    </a:cubicBezTo>
                    <a:lnTo>
                      <a:pt x="9018" y="13041"/>
                    </a:lnTo>
                    <a:cubicBezTo>
                      <a:pt x="9598" y="13041"/>
                      <a:pt x="10068" y="12572"/>
                      <a:pt x="10068" y="11993"/>
                    </a:cubicBezTo>
                    <a:lnTo>
                      <a:pt x="10068" y="10444"/>
                    </a:lnTo>
                    <a:lnTo>
                      <a:pt x="10348" y="10444"/>
                    </a:lnTo>
                    <a:cubicBezTo>
                      <a:pt x="10489" y="10444"/>
                      <a:pt x="10604" y="10329"/>
                      <a:pt x="10604" y="10188"/>
                    </a:cubicBezTo>
                    <a:lnTo>
                      <a:pt x="10604" y="8124"/>
                    </a:lnTo>
                    <a:cubicBezTo>
                      <a:pt x="10605" y="7984"/>
                      <a:pt x="10493" y="7870"/>
                      <a:pt x="10353" y="7869"/>
                    </a:cubicBezTo>
                    <a:lnTo>
                      <a:pt x="10068" y="7869"/>
                    </a:lnTo>
                    <a:lnTo>
                      <a:pt x="10068" y="6319"/>
                    </a:lnTo>
                    <a:cubicBezTo>
                      <a:pt x="10068" y="5740"/>
                      <a:pt x="9598" y="5270"/>
                      <a:pt x="9018" y="5270"/>
                    </a:cubicBezTo>
                    <a:lnTo>
                      <a:pt x="8666" y="5270"/>
                    </a:lnTo>
                    <a:lnTo>
                      <a:pt x="9685" y="3342"/>
                    </a:lnTo>
                    <a:cubicBezTo>
                      <a:pt x="9787" y="3153"/>
                      <a:pt x="9816" y="2932"/>
                      <a:pt x="9766" y="2723"/>
                    </a:cubicBezTo>
                    <a:cubicBezTo>
                      <a:pt x="9708" y="2486"/>
                      <a:pt x="9550" y="2284"/>
                      <a:pt x="9333" y="2171"/>
                    </a:cubicBezTo>
                    <a:lnTo>
                      <a:pt x="5387" y="99"/>
                    </a:lnTo>
                    <a:cubicBezTo>
                      <a:pt x="5259" y="32"/>
                      <a:pt x="5122" y="0"/>
                      <a:pt x="4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011;p48">
              <a:extLst>
                <a:ext uri="{FF2B5EF4-FFF2-40B4-BE49-F238E27FC236}">
                  <a16:creationId xmlns:a16="http://schemas.microsoft.com/office/drawing/2014/main" id="{50E090A5-4F2E-16FB-546C-57C506B1F5A1}"/>
                </a:ext>
              </a:extLst>
            </p:cNvPr>
            <p:cNvSpPr txBox="1">
              <a:spLocks/>
            </p:cNvSpPr>
            <p:nvPr/>
          </p:nvSpPr>
          <p:spPr>
            <a:xfrm>
              <a:off x="3628562" y="4712097"/>
              <a:ext cx="3283226" cy="377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err="1">
                  <a:solidFill>
                    <a:schemeClr val="accent1">
                      <a:lumMod val="75000"/>
                    </a:schemeClr>
                  </a:solidFill>
                  <a:latin typeface="Merriweather" pitchFamily="2" charset="77"/>
                </a:rPr>
                <a:t>Phân</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phối</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số</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lượng</a:t>
              </a:r>
              <a:r>
                <a:rPr lang="en-US" sz="1800" b="1" dirty="0">
                  <a:solidFill>
                    <a:schemeClr val="accent1">
                      <a:lumMod val="75000"/>
                    </a:schemeClr>
                  </a:solidFill>
                  <a:latin typeface="Merriweather" pitchFamily="2" charset="77"/>
                </a:rPr>
                <a:t> rating</a:t>
              </a:r>
            </a:p>
          </p:txBody>
        </p:sp>
      </p:grpSp>
      <p:sp>
        <p:nvSpPr>
          <p:cNvPr id="5" name="TextBox 4">
            <a:extLst>
              <a:ext uri="{FF2B5EF4-FFF2-40B4-BE49-F238E27FC236}">
                <a16:creationId xmlns:a16="http://schemas.microsoft.com/office/drawing/2014/main" id="{D2038882-FF99-CBF6-F717-E589550ED500}"/>
              </a:ext>
            </a:extLst>
          </p:cNvPr>
          <p:cNvSpPr txBox="1"/>
          <p:nvPr/>
        </p:nvSpPr>
        <p:spPr>
          <a:xfrm>
            <a:off x="8719457" y="4802342"/>
            <a:ext cx="385811" cy="307777"/>
          </a:xfrm>
          <a:prstGeom prst="rect">
            <a:avLst/>
          </a:prstGeom>
          <a:noFill/>
        </p:spPr>
        <p:txBody>
          <a:bodyPr wrap="square" rtlCol="0">
            <a:spAutoFit/>
          </a:bodyPr>
          <a:lstStyle/>
          <a:p>
            <a:r>
              <a:rPr lang="en-VN" dirty="0"/>
              <a:t>15</a:t>
            </a:r>
          </a:p>
        </p:txBody>
      </p:sp>
      <p:graphicFrame>
        <p:nvGraphicFramePr>
          <p:cNvPr id="14" name="Table 14">
            <a:extLst>
              <a:ext uri="{FF2B5EF4-FFF2-40B4-BE49-F238E27FC236}">
                <a16:creationId xmlns:a16="http://schemas.microsoft.com/office/drawing/2014/main" id="{1AF614E7-AEBB-4D11-BF2D-63B22DEFD6BE}"/>
              </a:ext>
            </a:extLst>
          </p:cNvPr>
          <p:cNvGraphicFramePr>
            <a:graphicFrameLocks noGrp="1"/>
          </p:cNvGraphicFramePr>
          <p:nvPr>
            <p:extLst>
              <p:ext uri="{D42A27DB-BD31-4B8C-83A1-F6EECF244321}">
                <p14:modId xmlns:p14="http://schemas.microsoft.com/office/powerpoint/2010/main" val="901871482"/>
              </p:ext>
            </p:extLst>
          </p:nvPr>
        </p:nvGraphicFramePr>
        <p:xfrm>
          <a:off x="432661" y="756677"/>
          <a:ext cx="6096000" cy="2704465"/>
        </p:xfrm>
        <a:graphic>
          <a:graphicData uri="http://schemas.openxmlformats.org/drawingml/2006/table">
            <a:tbl>
              <a:tblPr firstRow="1" bandRow="1">
                <a:tableStyleId>{775DCB02-9BB8-47FD-8907-85C794F793BA}</a:tableStyleId>
              </a:tblPr>
              <a:tblGrid>
                <a:gridCol w="2032000">
                  <a:extLst>
                    <a:ext uri="{9D8B030D-6E8A-4147-A177-3AD203B41FA5}">
                      <a16:colId xmlns:a16="http://schemas.microsoft.com/office/drawing/2014/main" val="939754248"/>
                    </a:ext>
                  </a:extLst>
                </a:gridCol>
                <a:gridCol w="2032000">
                  <a:extLst>
                    <a:ext uri="{9D8B030D-6E8A-4147-A177-3AD203B41FA5}">
                      <a16:colId xmlns:a16="http://schemas.microsoft.com/office/drawing/2014/main" val="3729727270"/>
                    </a:ext>
                  </a:extLst>
                </a:gridCol>
                <a:gridCol w="2032000">
                  <a:extLst>
                    <a:ext uri="{9D8B030D-6E8A-4147-A177-3AD203B41FA5}">
                      <a16:colId xmlns:a16="http://schemas.microsoft.com/office/drawing/2014/main" val="1670225378"/>
                    </a:ext>
                  </a:extLst>
                </a:gridCol>
              </a:tblGrid>
              <a:tr h="370840">
                <a:tc>
                  <a:txBody>
                    <a:bodyPr/>
                    <a:lstStyle/>
                    <a:p>
                      <a:pPr algn="ctr" fontAlgn="b"/>
                      <a:r>
                        <a:rPr lang="en-US" sz="1100" b="0" u="none" strike="noStrike" dirty="0">
                          <a:solidFill>
                            <a:schemeClr val="bg2"/>
                          </a:solidFill>
                          <a:effectLst/>
                          <a:latin typeface="+mn-lt"/>
                        </a:rPr>
                        <a:t>Hotel ID</a:t>
                      </a:r>
                      <a:endParaRPr lang="en-US" sz="1100" b="0" i="0" u="none" strike="noStrike" dirty="0">
                        <a:solidFill>
                          <a:schemeClr val="bg2"/>
                        </a:solidFill>
                        <a:effectLst/>
                        <a:latin typeface="+mn-lt"/>
                      </a:endParaRPr>
                    </a:p>
                  </a:txBody>
                  <a:tcPr marL="9525" marR="9525" marT="9525" marB="0" anchor="ctr"/>
                </a:tc>
                <a:tc>
                  <a:txBody>
                    <a:bodyPr/>
                    <a:lstStyle/>
                    <a:p>
                      <a:pPr algn="l" fontAlgn="b"/>
                      <a:r>
                        <a:rPr lang="en-US" sz="1100" b="0" u="none" strike="noStrike" dirty="0">
                          <a:solidFill>
                            <a:schemeClr val="bg2"/>
                          </a:solidFill>
                          <a:effectLst/>
                          <a:latin typeface="+mn-lt"/>
                        </a:rPr>
                        <a:t>Restaurant Name</a:t>
                      </a:r>
                      <a:endParaRPr lang="en-US" sz="1100" b="0" i="0" u="none" strike="noStrike" dirty="0">
                        <a:solidFill>
                          <a:schemeClr val="bg2"/>
                        </a:solidFill>
                        <a:effectLst/>
                        <a:latin typeface="+mn-lt"/>
                      </a:endParaRPr>
                    </a:p>
                  </a:txBody>
                  <a:tcPr marL="9525" marR="9525" marT="9525" marB="0" anchor="ctr"/>
                </a:tc>
                <a:tc>
                  <a:txBody>
                    <a:bodyPr/>
                    <a:lstStyle/>
                    <a:p>
                      <a:pPr algn="l" fontAlgn="b"/>
                      <a:r>
                        <a:rPr lang="en-US" sz="1100" b="0" u="none" strike="noStrike" dirty="0">
                          <a:solidFill>
                            <a:schemeClr val="bg2"/>
                          </a:solidFill>
                          <a:effectLst/>
                          <a:latin typeface="+mn-lt"/>
                        </a:rPr>
                        <a:t>Services</a:t>
                      </a:r>
                      <a:endParaRPr lang="en-US" sz="1100" b="0" i="0" u="none" strike="noStrike" dirty="0">
                        <a:solidFill>
                          <a:schemeClr val="bg2"/>
                        </a:solidFill>
                        <a:effectLst/>
                        <a:latin typeface="+mn-lt"/>
                      </a:endParaRPr>
                    </a:p>
                  </a:txBody>
                  <a:tcPr marL="9525" marR="9525" marT="9525" marB="0" anchor="ctr"/>
                </a:tc>
                <a:extLst>
                  <a:ext uri="{0D108BD9-81ED-4DB2-BD59-A6C34878D82A}">
                    <a16:rowId xmlns:a16="http://schemas.microsoft.com/office/drawing/2014/main" val="681368021"/>
                  </a:ext>
                </a:extLst>
              </a:tr>
              <a:tr h="370840">
                <a:tc>
                  <a:txBody>
                    <a:bodyPr/>
                    <a:lstStyle/>
                    <a:p>
                      <a:pPr algn="ctr" fontAlgn="b"/>
                      <a:r>
                        <a:rPr lang="en-US" sz="1000" b="0" i="0" u="none" strike="noStrike" dirty="0">
                          <a:solidFill>
                            <a:srgbClr val="000000"/>
                          </a:solidFill>
                          <a:effectLst/>
                          <a:latin typeface="+mn-lt"/>
                        </a:rPr>
                        <a:t>1</a:t>
                      </a:r>
                    </a:p>
                  </a:txBody>
                  <a:tcPr marL="9525" marR="9525" marT="9525" marB="0" anchor="ctr"/>
                </a:tc>
                <a:tc>
                  <a:txBody>
                    <a:bodyPr/>
                    <a:lstStyle/>
                    <a:p>
                      <a:pPr algn="l" fontAlgn="b"/>
                      <a:r>
                        <a:rPr lang="en-US" sz="1000" b="0" i="0" u="none" strike="noStrike" dirty="0">
                          <a:solidFill>
                            <a:srgbClr val="000000"/>
                          </a:solidFill>
                          <a:effectLst/>
                          <a:latin typeface="+mn-lt"/>
                        </a:rPr>
                        <a:t>Hoang's Vietnamese Restaurant - Vegan Food </a:t>
                      </a:r>
                    </a:p>
                  </a:txBody>
                  <a:tcPr marL="9525" marR="9525" marT="9525" marB="0" anchor="ctr"/>
                </a:tc>
                <a:tc>
                  <a:txBody>
                    <a:bodyPr/>
                    <a:lstStyle/>
                    <a:p>
                      <a:pPr algn="l" fontAlgn="b"/>
                      <a:r>
                        <a:rPr lang="en-US" sz="1000" b="0" i="0" u="none" strike="noStrike">
                          <a:solidFill>
                            <a:srgbClr val="000000"/>
                          </a:solidFill>
                          <a:effectLst/>
                          <a:latin typeface="+mn-lt"/>
                        </a:rPr>
                        <a:t>Vietnamese, Healthy, Vegetarian Friendly, Vegan Options, Gluten Free Options </a:t>
                      </a:r>
                    </a:p>
                  </a:txBody>
                  <a:tcPr marL="9525" marR="9525" marT="9525" marB="0" anchor="b"/>
                </a:tc>
                <a:extLst>
                  <a:ext uri="{0D108BD9-81ED-4DB2-BD59-A6C34878D82A}">
                    <a16:rowId xmlns:a16="http://schemas.microsoft.com/office/drawing/2014/main" val="1711918534"/>
                  </a:ext>
                </a:extLst>
              </a:tr>
              <a:tr h="370840">
                <a:tc>
                  <a:txBody>
                    <a:bodyPr/>
                    <a:lstStyle/>
                    <a:p>
                      <a:pPr algn="ctr" fontAlgn="b"/>
                      <a:r>
                        <a:rPr lang="en-US" sz="1000" b="0" i="0" u="none" strike="noStrike" dirty="0">
                          <a:solidFill>
                            <a:srgbClr val="000000"/>
                          </a:solidFill>
                          <a:effectLst/>
                          <a:latin typeface="+mn-lt"/>
                        </a:rPr>
                        <a:t>2</a:t>
                      </a:r>
                    </a:p>
                  </a:txBody>
                  <a:tcPr marL="9525" marR="9525" marT="9525" marB="0" anchor="ctr"/>
                </a:tc>
                <a:tc>
                  <a:txBody>
                    <a:bodyPr/>
                    <a:lstStyle/>
                    <a:p>
                      <a:pPr algn="l" fontAlgn="b"/>
                      <a:r>
                        <a:rPr lang="en-US" sz="1000" b="0" i="0" u="none" strike="noStrike" dirty="0" err="1">
                          <a:solidFill>
                            <a:srgbClr val="000000"/>
                          </a:solidFill>
                          <a:effectLst/>
                          <a:latin typeface="+mn-lt"/>
                        </a:rPr>
                        <a:t>Vy's</a:t>
                      </a:r>
                      <a:r>
                        <a:rPr lang="en-US" sz="1000" b="0" i="0" u="none" strike="noStrike" dirty="0">
                          <a:solidFill>
                            <a:srgbClr val="000000"/>
                          </a:solidFill>
                          <a:effectLst/>
                          <a:latin typeface="+mn-lt"/>
                        </a:rPr>
                        <a:t> Market Restaurant </a:t>
                      </a:r>
                    </a:p>
                  </a:txBody>
                  <a:tcPr marL="9525" marR="9525" marT="9525" marB="0" anchor="ctr"/>
                </a:tc>
                <a:tc>
                  <a:txBody>
                    <a:bodyPr/>
                    <a:lstStyle/>
                    <a:p>
                      <a:pPr algn="l" fontAlgn="b"/>
                      <a:r>
                        <a:rPr lang="en-US" sz="1000" b="0" i="0" u="none" strike="noStrike">
                          <a:solidFill>
                            <a:srgbClr val="000000"/>
                          </a:solidFill>
                          <a:effectLst/>
                          <a:latin typeface="+mn-lt"/>
                        </a:rPr>
                        <a:t>Vegetarian Friendly, Vegan Options, Gluten Free Options, Lunch, Dinner, Brunch, Late Night </a:t>
                      </a:r>
                    </a:p>
                  </a:txBody>
                  <a:tcPr marL="9525" marR="9525" marT="9525" marB="0" anchor="b"/>
                </a:tc>
                <a:extLst>
                  <a:ext uri="{0D108BD9-81ED-4DB2-BD59-A6C34878D82A}">
                    <a16:rowId xmlns:a16="http://schemas.microsoft.com/office/drawing/2014/main" val="3699098111"/>
                  </a:ext>
                </a:extLst>
              </a:tr>
              <a:tr h="370840">
                <a:tc>
                  <a:txBody>
                    <a:bodyPr/>
                    <a:lstStyle/>
                    <a:p>
                      <a:pPr algn="ctr" fontAlgn="b"/>
                      <a:r>
                        <a:rPr lang="en-US" sz="1000" b="0" i="0" u="none" strike="noStrike" dirty="0">
                          <a:solidFill>
                            <a:srgbClr val="000000"/>
                          </a:solidFill>
                          <a:effectLst/>
                          <a:latin typeface="+mn-lt"/>
                        </a:rPr>
                        <a:t>3</a:t>
                      </a:r>
                    </a:p>
                  </a:txBody>
                  <a:tcPr marL="9525" marR="9525" marT="9525" marB="0" anchor="ctr"/>
                </a:tc>
                <a:tc>
                  <a:txBody>
                    <a:bodyPr/>
                    <a:lstStyle/>
                    <a:p>
                      <a:pPr algn="l" fontAlgn="b"/>
                      <a:r>
                        <a:rPr lang="en-US" sz="1000" b="0" i="0" u="none" strike="noStrike" dirty="0">
                          <a:solidFill>
                            <a:srgbClr val="000000"/>
                          </a:solidFill>
                          <a:effectLst/>
                          <a:latin typeface="+mn-lt"/>
                        </a:rPr>
                        <a:t>Ho Lo Quan </a:t>
                      </a:r>
                    </a:p>
                  </a:txBody>
                  <a:tcPr marL="9525" marR="9525" marT="9525" marB="0" anchor="ctr"/>
                </a:tc>
                <a:tc>
                  <a:txBody>
                    <a:bodyPr/>
                    <a:lstStyle/>
                    <a:p>
                      <a:pPr algn="l" fontAlgn="b"/>
                      <a:r>
                        <a:rPr lang="en-US" sz="1000" b="0" i="0" u="none" strike="noStrike">
                          <a:solidFill>
                            <a:srgbClr val="000000"/>
                          </a:solidFill>
                          <a:effectLst/>
                          <a:latin typeface="+mn-lt"/>
                        </a:rPr>
                        <a:t>Asian, Vietnamese, Vegetarian Friendly, Vegan Options, Gluten Free Options </a:t>
                      </a:r>
                    </a:p>
                  </a:txBody>
                  <a:tcPr marL="9525" marR="9525" marT="9525" marB="0" anchor="b"/>
                </a:tc>
                <a:extLst>
                  <a:ext uri="{0D108BD9-81ED-4DB2-BD59-A6C34878D82A}">
                    <a16:rowId xmlns:a16="http://schemas.microsoft.com/office/drawing/2014/main" val="3085802850"/>
                  </a:ext>
                </a:extLst>
              </a:tr>
              <a:tr h="370840">
                <a:tc>
                  <a:txBody>
                    <a:bodyPr/>
                    <a:lstStyle/>
                    <a:p>
                      <a:pPr algn="ctr" fontAlgn="b"/>
                      <a:r>
                        <a:rPr lang="en-US" sz="1000" b="0" i="0" u="none" strike="noStrike" dirty="0">
                          <a:solidFill>
                            <a:srgbClr val="000000"/>
                          </a:solidFill>
                          <a:effectLst/>
                          <a:latin typeface="+mn-lt"/>
                        </a:rPr>
                        <a:t>4</a:t>
                      </a:r>
                    </a:p>
                  </a:txBody>
                  <a:tcPr marL="9525" marR="9525" marT="9525" marB="0" anchor="ctr"/>
                </a:tc>
                <a:tc>
                  <a:txBody>
                    <a:bodyPr/>
                    <a:lstStyle/>
                    <a:p>
                      <a:pPr algn="l" fontAlgn="b"/>
                      <a:r>
                        <a:rPr lang="en-US" sz="1000" b="0" i="0" u="none" strike="noStrike" dirty="0">
                          <a:solidFill>
                            <a:srgbClr val="000000"/>
                          </a:solidFill>
                          <a:effectLst/>
                          <a:latin typeface="+mn-lt"/>
                        </a:rPr>
                        <a:t>Red Bean Restaurant </a:t>
                      </a:r>
                    </a:p>
                  </a:txBody>
                  <a:tcPr marL="9525" marR="9525" marT="9525" marB="0" anchor="ctr"/>
                </a:tc>
                <a:tc>
                  <a:txBody>
                    <a:bodyPr/>
                    <a:lstStyle/>
                    <a:p>
                      <a:pPr algn="l" fontAlgn="b"/>
                      <a:r>
                        <a:rPr lang="en-US" sz="1000" b="0" i="0" u="none" strike="noStrike" dirty="0">
                          <a:solidFill>
                            <a:srgbClr val="000000"/>
                          </a:solidFill>
                          <a:effectLst/>
                          <a:latin typeface="+mn-lt"/>
                        </a:rPr>
                        <a:t>Vietnamese, Vegetarian Friendly, Vegan Options, Gluten Free Options </a:t>
                      </a:r>
                    </a:p>
                  </a:txBody>
                  <a:tcPr marL="9525" marR="9525" marT="9525" marB="0" anchor="b"/>
                </a:tc>
                <a:extLst>
                  <a:ext uri="{0D108BD9-81ED-4DB2-BD59-A6C34878D82A}">
                    <a16:rowId xmlns:a16="http://schemas.microsoft.com/office/drawing/2014/main" val="3134016494"/>
                  </a:ext>
                </a:extLst>
              </a:tr>
              <a:tr h="370840">
                <a:tc>
                  <a:txBody>
                    <a:bodyPr/>
                    <a:lstStyle/>
                    <a:p>
                      <a:pPr algn="ctr" fontAlgn="b"/>
                      <a:r>
                        <a:rPr lang="en-US" sz="1000" b="0" i="0" u="none" strike="noStrike" dirty="0">
                          <a:solidFill>
                            <a:srgbClr val="000000"/>
                          </a:solidFill>
                          <a:effectLst/>
                          <a:latin typeface="+mn-lt"/>
                        </a:rPr>
                        <a:t>5</a:t>
                      </a:r>
                    </a:p>
                  </a:txBody>
                  <a:tcPr marL="9525" marR="9525" marT="9525" marB="0" anchor="ctr"/>
                </a:tc>
                <a:tc>
                  <a:txBody>
                    <a:bodyPr/>
                    <a:lstStyle/>
                    <a:p>
                      <a:pPr algn="l" fontAlgn="b"/>
                      <a:r>
                        <a:rPr lang="en-US" sz="1000" b="0" i="0" u="none" strike="noStrike" dirty="0" err="1">
                          <a:solidFill>
                            <a:srgbClr val="000000"/>
                          </a:solidFill>
                          <a:effectLst/>
                          <a:latin typeface="+mn-lt"/>
                        </a:rPr>
                        <a:t>Nhu</a:t>
                      </a:r>
                      <a:r>
                        <a:rPr lang="en-US" sz="1000" b="0" i="0" u="none" strike="noStrike" dirty="0">
                          <a:solidFill>
                            <a:srgbClr val="000000"/>
                          </a:solidFill>
                          <a:effectLst/>
                          <a:latin typeface="+mn-lt"/>
                        </a:rPr>
                        <a:t> </a:t>
                      </a:r>
                      <a:r>
                        <a:rPr lang="en-US" sz="1000" b="0" i="0" u="none" strike="noStrike" dirty="0" err="1">
                          <a:solidFill>
                            <a:srgbClr val="000000"/>
                          </a:solidFill>
                          <a:effectLst/>
                          <a:latin typeface="+mn-lt"/>
                        </a:rPr>
                        <a:t>Bau</a:t>
                      </a:r>
                      <a:r>
                        <a:rPr lang="en-US" sz="1000" b="0" i="0" u="none" strike="noStrike" dirty="0">
                          <a:solidFill>
                            <a:srgbClr val="000000"/>
                          </a:solidFill>
                          <a:effectLst/>
                          <a:latin typeface="+mn-lt"/>
                        </a:rPr>
                        <a:t> </a:t>
                      </a:r>
                      <a:r>
                        <a:rPr lang="en-US" sz="1000" b="0" i="0" u="none" strike="noStrike" dirty="0" err="1">
                          <a:solidFill>
                            <a:srgbClr val="000000"/>
                          </a:solidFill>
                          <a:effectLst/>
                          <a:latin typeface="+mn-lt"/>
                        </a:rPr>
                        <a:t>Resturant</a:t>
                      </a:r>
                      <a:r>
                        <a:rPr lang="en-US" sz="1000" b="0" i="0" u="none" strike="noStrike" dirty="0">
                          <a:solidFill>
                            <a:srgbClr val="000000"/>
                          </a:solidFill>
                          <a:effectLst/>
                          <a:latin typeface="+mn-lt"/>
                        </a:rPr>
                        <a:t> (Family Kitchen) </a:t>
                      </a:r>
                    </a:p>
                  </a:txBody>
                  <a:tcPr marL="9525" marR="9525" marT="9525" marB="0" anchor="ctr"/>
                </a:tc>
                <a:tc>
                  <a:txBody>
                    <a:bodyPr/>
                    <a:lstStyle/>
                    <a:p>
                      <a:pPr algn="l" fontAlgn="b"/>
                      <a:r>
                        <a:rPr lang="en-US" sz="1000" b="0" i="0" u="none" strike="noStrike" dirty="0">
                          <a:solidFill>
                            <a:srgbClr val="000000"/>
                          </a:solidFill>
                          <a:effectLst/>
                          <a:latin typeface="+mn-lt"/>
                        </a:rPr>
                        <a:t>Vegetarian Friendly, Vegan Options, Gluten Free Options, Lunch, Dinner, Brunch, Late Night </a:t>
                      </a:r>
                    </a:p>
                  </a:txBody>
                  <a:tcPr marL="9525" marR="9525" marT="9525" marB="0" anchor="b"/>
                </a:tc>
                <a:extLst>
                  <a:ext uri="{0D108BD9-81ED-4DB2-BD59-A6C34878D82A}">
                    <a16:rowId xmlns:a16="http://schemas.microsoft.com/office/drawing/2014/main" val="3547119798"/>
                  </a:ext>
                </a:extLst>
              </a:tr>
            </a:tbl>
          </a:graphicData>
        </a:graphic>
      </p:graphicFrame>
      <p:graphicFrame>
        <p:nvGraphicFramePr>
          <p:cNvPr id="15" name="Table 15">
            <a:extLst>
              <a:ext uri="{FF2B5EF4-FFF2-40B4-BE49-F238E27FC236}">
                <a16:creationId xmlns:a16="http://schemas.microsoft.com/office/drawing/2014/main" id="{4A29044A-ED6B-4D58-8545-B0C304DCFDE6}"/>
              </a:ext>
            </a:extLst>
          </p:cNvPr>
          <p:cNvGraphicFramePr>
            <a:graphicFrameLocks noGrp="1"/>
          </p:cNvGraphicFramePr>
          <p:nvPr>
            <p:extLst>
              <p:ext uri="{D42A27DB-BD31-4B8C-83A1-F6EECF244321}">
                <p14:modId xmlns:p14="http://schemas.microsoft.com/office/powerpoint/2010/main" val="2886242899"/>
              </p:ext>
            </p:extLst>
          </p:nvPr>
        </p:nvGraphicFramePr>
        <p:xfrm>
          <a:off x="6882539" y="760039"/>
          <a:ext cx="2167332" cy="1868805"/>
        </p:xfrm>
        <a:graphic>
          <a:graphicData uri="http://schemas.openxmlformats.org/drawingml/2006/table">
            <a:tbl>
              <a:tblPr firstRow="1" bandRow="1">
                <a:tableStyleId>{775DCB02-9BB8-47FD-8907-85C794F793BA}</a:tableStyleId>
              </a:tblPr>
              <a:tblGrid>
                <a:gridCol w="722444">
                  <a:extLst>
                    <a:ext uri="{9D8B030D-6E8A-4147-A177-3AD203B41FA5}">
                      <a16:colId xmlns:a16="http://schemas.microsoft.com/office/drawing/2014/main" val="2959739504"/>
                    </a:ext>
                  </a:extLst>
                </a:gridCol>
                <a:gridCol w="722444">
                  <a:extLst>
                    <a:ext uri="{9D8B030D-6E8A-4147-A177-3AD203B41FA5}">
                      <a16:colId xmlns:a16="http://schemas.microsoft.com/office/drawing/2014/main" val="1771287763"/>
                    </a:ext>
                  </a:extLst>
                </a:gridCol>
                <a:gridCol w="722444">
                  <a:extLst>
                    <a:ext uri="{9D8B030D-6E8A-4147-A177-3AD203B41FA5}">
                      <a16:colId xmlns:a16="http://schemas.microsoft.com/office/drawing/2014/main" val="2179477428"/>
                    </a:ext>
                  </a:extLst>
                </a:gridCol>
              </a:tblGrid>
              <a:tr h="304800">
                <a:tc>
                  <a:txBody>
                    <a:bodyPr/>
                    <a:lstStyle/>
                    <a:p>
                      <a:pPr algn="ctr" fontAlgn="b"/>
                      <a:r>
                        <a:rPr lang="en-US" sz="1100" b="0" i="0" u="none" strike="noStrike" dirty="0">
                          <a:solidFill>
                            <a:schemeClr val="bg2"/>
                          </a:solidFill>
                          <a:effectLst/>
                          <a:latin typeface="+mn-lt"/>
                          <a:ea typeface="Calibri" panose="020F0502020204030204" pitchFamily="34" charset="0"/>
                          <a:cs typeface="Calibri" panose="020F0502020204030204" pitchFamily="34" charset="0"/>
                        </a:rPr>
                        <a:t>User ID</a:t>
                      </a:r>
                    </a:p>
                  </a:txBody>
                  <a:tcPr marL="9525" marR="9525" marT="9525" marB="0" anchor="ctr"/>
                </a:tc>
                <a:tc>
                  <a:txBody>
                    <a:bodyPr/>
                    <a:lstStyle/>
                    <a:p>
                      <a:pPr algn="ctr" fontAlgn="b"/>
                      <a:r>
                        <a:rPr lang="en-US" sz="1100" b="0" i="0" u="none" strike="noStrike" dirty="0">
                          <a:solidFill>
                            <a:schemeClr val="bg2"/>
                          </a:solidFill>
                          <a:effectLst/>
                          <a:latin typeface="+mn-lt"/>
                          <a:ea typeface="Calibri" panose="020F0502020204030204" pitchFamily="34" charset="0"/>
                          <a:cs typeface="Calibri" panose="020F0502020204030204" pitchFamily="34" charset="0"/>
                        </a:rPr>
                        <a:t>Restaurant ID</a:t>
                      </a:r>
                    </a:p>
                  </a:txBody>
                  <a:tcPr marL="9525" marR="9525" marT="9525" marB="0" anchor="ctr"/>
                </a:tc>
                <a:tc>
                  <a:txBody>
                    <a:bodyPr/>
                    <a:lstStyle/>
                    <a:p>
                      <a:pPr algn="ctr" fontAlgn="b"/>
                      <a:r>
                        <a:rPr lang="en-US" sz="1100" b="0" i="0" u="none" strike="noStrike" dirty="0">
                          <a:solidFill>
                            <a:schemeClr val="bg2"/>
                          </a:solidFill>
                          <a:effectLst/>
                          <a:latin typeface="+mn-lt"/>
                          <a:ea typeface="Calibri" panose="020F0502020204030204" pitchFamily="34" charset="0"/>
                          <a:cs typeface="Calibri" panose="020F0502020204030204" pitchFamily="34" charset="0"/>
                        </a:rPr>
                        <a:t>Rating</a:t>
                      </a:r>
                    </a:p>
                  </a:txBody>
                  <a:tcPr marL="9525" marR="9525" marT="9525" marB="0" anchor="ctr"/>
                </a:tc>
                <a:extLst>
                  <a:ext uri="{0D108BD9-81ED-4DB2-BD59-A6C34878D82A}">
                    <a16:rowId xmlns:a16="http://schemas.microsoft.com/office/drawing/2014/main" val="2307863299"/>
                  </a:ext>
                </a:extLst>
              </a:tr>
              <a:tr h="304800">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347</a:t>
                      </a:r>
                    </a:p>
                  </a:txBody>
                  <a:tcPr marL="9525" marR="9525" marT="9525" marB="0" anchor="ctr"/>
                </a:tc>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8</a:t>
                      </a:r>
                    </a:p>
                  </a:txBody>
                  <a:tcPr marL="9525" marR="9525" marT="9525" marB="0" anchor="ctr"/>
                </a:tc>
                <a:extLst>
                  <a:ext uri="{0D108BD9-81ED-4DB2-BD59-A6C34878D82A}">
                    <a16:rowId xmlns:a16="http://schemas.microsoft.com/office/drawing/2014/main" val="2917604695"/>
                  </a:ext>
                </a:extLst>
              </a:tr>
              <a:tr h="304800">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892</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3</a:t>
                      </a:r>
                    </a:p>
                  </a:txBody>
                  <a:tcPr marL="9525" marR="9525" marT="9525" marB="0" anchor="ctr"/>
                </a:tc>
                <a:extLst>
                  <a:ext uri="{0D108BD9-81ED-4DB2-BD59-A6C34878D82A}">
                    <a16:rowId xmlns:a16="http://schemas.microsoft.com/office/drawing/2014/main" val="66533676"/>
                  </a:ext>
                </a:extLst>
              </a:tr>
              <a:tr h="304800">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121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9</a:t>
                      </a:r>
                    </a:p>
                  </a:txBody>
                  <a:tcPr marL="9525" marR="9525" marT="9525" marB="0" anchor="ctr"/>
                </a:tc>
                <a:extLst>
                  <a:ext uri="{0D108BD9-81ED-4DB2-BD59-A6C34878D82A}">
                    <a16:rowId xmlns:a16="http://schemas.microsoft.com/office/drawing/2014/main" val="2886174480"/>
                  </a:ext>
                </a:extLst>
              </a:tr>
              <a:tr h="304800">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573</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5</a:t>
                      </a:r>
                    </a:p>
                  </a:txBody>
                  <a:tcPr marL="9525" marR="9525" marT="9525" marB="0" anchor="ctr"/>
                </a:tc>
                <a:extLst>
                  <a:ext uri="{0D108BD9-81ED-4DB2-BD59-A6C34878D82A}">
                    <a16:rowId xmlns:a16="http://schemas.microsoft.com/office/drawing/2014/main" val="4204256034"/>
                  </a:ext>
                </a:extLst>
              </a:tr>
              <a:tr h="304800">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1049</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7</a:t>
                      </a:r>
                    </a:p>
                  </a:txBody>
                  <a:tcPr marL="9525" marR="9525" marT="9525" marB="0" anchor="ctr"/>
                </a:tc>
                <a:extLst>
                  <a:ext uri="{0D108BD9-81ED-4DB2-BD59-A6C34878D82A}">
                    <a16:rowId xmlns:a16="http://schemas.microsoft.com/office/drawing/2014/main" val="3989375801"/>
                  </a:ext>
                </a:extLst>
              </a:tr>
            </a:tbl>
          </a:graphicData>
        </a:graphic>
      </p:graphicFrame>
      <p:sp>
        <p:nvSpPr>
          <p:cNvPr id="16" name="TextBox 15">
            <a:extLst>
              <a:ext uri="{FF2B5EF4-FFF2-40B4-BE49-F238E27FC236}">
                <a16:creationId xmlns:a16="http://schemas.microsoft.com/office/drawing/2014/main" id="{25432BBF-5328-46C3-8397-C9EE7F7F6684}"/>
              </a:ext>
            </a:extLst>
          </p:cNvPr>
          <p:cNvSpPr txBox="1"/>
          <p:nvPr/>
        </p:nvSpPr>
        <p:spPr>
          <a:xfrm>
            <a:off x="1386751" y="3589839"/>
            <a:ext cx="3990270" cy="307777"/>
          </a:xfrm>
          <a:prstGeom prst="rect">
            <a:avLst/>
          </a:prstGeom>
          <a:noFill/>
        </p:spPr>
        <p:txBody>
          <a:bodyPr wrap="square" rtlCol="0">
            <a:spAutoFit/>
          </a:bodyPr>
          <a:lstStyle/>
          <a:p>
            <a:r>
              <a:rPr lang="en-US" dirty="0" err="1">
                <a:latin typeface="Barlow" panose="00000500000000000000" pitchFamily="2" charset="0"/>
              </a:rPr>
              <a:t>Bảng</a:t>
            </a:r>
            <a:r>
              <a:rPr lang="en-US" dirty="0">
                <a:latin typeface="Barlow" panose="00000500000000000000" pitchFamily="2" charset="0"/>
              </a:rPr>
              <a:t> 3. </a:t>
            </a:r>
            <a:r>
              <a:rPr lang="en-US" dirty="0" err="1">
                <a:latin typeface="Barlow" panose="00000500000000000000" pitchFamily="2" charset="0"/>
              </a:rPr>
              <a:t>Mẫu</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từ</a:t>
            </a:r>
            <a:r>
              <a:rPr lang="en-US" dirty="0">
                <a:latin typeface="Barlow" panose="00000500000000000000" pitchFamily="2" charset="0"/>
              </a:rPr>
              <a:t> </a:t>
            </a:r>
            <a:r>
              <a:rPr lang="en-US" dirty="0" err="1">
                <a:latin typeface="Barlow" panose="00000500000000000000" pitchFamily="2" charset="0"/>
              </a:rPr>
              <a:t>bộ</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nhà</a:t>
            </a:r>
            <a:r>
              <a:rPr lang="en-US" dirty="0">
                <a:latin typeface="Barlow" panose="00000500000000000000" pitchFamily="2" charset="0"/>
              </a:rPr>
              <a:t> </a:t>
            </a:r>
            <a:r>
              <a:rPr lang="en-US" dirty="0" err="1">
                <a:latin typeface="Barlow" panose="00000500000000000000" pitchFamily="2" charset="0"/>
              </a:rPr>
              <a:t>hàng</a:t>
            </a:r>
            <a:endParaRPr lang="en-US" dirty="0">
              <a:latin typeface="Barlow" panose="00000500000000000000" pitchFamily="2" charset="0"/>
            </a:endParaRPr>
          </a:p>
        </p:txBody>
      </p:sp>
      <p:sp>
        <p:nvSpPr>
          <p:cNvPr id="17" name="TextBox 16">
            <a:extLst>
              <a:ext uri="{FF2B5EF4-FFF2-40B4-BE49-F238E27FC236}">
                <a16:creationId xmlns:a16="http://schemas.microsoft.com/office/drawing/2014/main" id="{3E00D196-C069-479B-895D-01400E1A1727}"/>
              </a:ext>
            </a:extLst>
          </p:cNvPr>
          <p:cNvSpPr txBox="1"/>
          <p:nvPr/>
        </p:nvSpPr>
        <p:spPr>
          <a:xfrm>
            <a:off x="6983765" y="2653223"/>
            <a:ext cx="1964880" cy="738664"/>
          </a:xfrm>
          <a:prstGeom prst="rect">
            <a:avLst/>
          </a:prstGeom>
          <a:noFill/>
        </p:spPr>
        <p:txBody>
          <a:bodyPr wrap="square" rtlCol="0">
            <a:spAutoFit/>
          </a:bodyPr>
          <a:lstStyle/>
          <a:p>
            <a:r>
              <a:rPr lang="en-US" dirty="0" err="1">
                <a:latin typeface="Barlow" panose="00000500000000000000" pitchFamily="2" charset="0"/>
              </a:rPr>
              <a:t>Bảng</a:t>
            </a:r>
            <a:r>
              <a:rPr lang="en-US" dirty="0">
                <a:latin typeface="Barlow" panose="00000500000000000000" pitchFamily="2" charset="0"/>
              </a:rPr>
              <a:t> 4. </a:t>
            </a:r>
            <a:r>
              <a:rPr lang="en-US" dirty="0" err="1">
                <a:latin typeface="Barlow" panose="00000500000000000000" pitchFamily="2" charset="0"/>
              </a:rPr>
              <a:t>Mẫu</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từ</a:t>
            </a:r>
            <a:r>
              <a:rPr lang="en-US" dirty="0">
                <a:latin typeface="Barlow" panose="00000500000000000000" pitchFamily="2" charset="0"/>
              </a:rPr>
              <a:t> </a:t>
            </a:r>
            <a:r>
              <a:rPr lang="en-US" dirty="0" err="1">
                <a:latin typeface="Barlow" panose="00000500000000000000" pitchFamily="2" charset="0"/>
              </a:rPr>
              <a:t>bộ</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đánh</a:t>
            </a:r>
            <a:r>
              <a:rPr lang="en-US" dirty="0">
                <a:latin typeface="Barlow" panose="00000500000000000000" pitchFamily="2" charset="0"/>
              </a:rPr>
              <a:t> </a:t>
            </a:r>
            <a:r>
              <a:rPr lang="en-US" dirty="0" err="1">
                <a:latin typeface="Barlow" panose="00000500000000000000" pitchFamily="2" charset="0"/>
              </a:rPr>
              <a:t>giá</a:t>
            </a:r>
            <a:r>
              <a:rPr lang="en-US" dirty="0">
                <a:latin typeface="Barlow" panose="00000500000000000000" pitchFamily="2" charset="0"/>
              </a:rPr>
              <a:t> </a:t>
            </a:r>
            <a:r>
              <a:rPr lang="en-US" dirty="0" err="1">
                <a:latin typeface="Barlow" panose="00000500000000000000" pitchFamily="2" charset="0"/>
              </a:rPr>
              <a:t>nhà</a:t>
            </a:r>
            <a:r>
              <a:rPr lang="en-US" dirty="0">
                <a:latin typeface="Barlow" panose="00000500000000000000" pitchFamily="2" charset="0"/>
              </a:rPr>
              <a:t> </a:t>
            </a:r>
            <a:r>
              <a:rPr lang="en-US" dirty="0" err="1">
                <a:latin typeface="Barlow" panose="00000500000000000000" pitchFamily="2" charset="0"/>
              </a:rPr>
              <a:t>hàng</a:t>
            </a:r>
            <a:endParaRPr lang="en-US" dirty="0">
              <a:latin typeface="Barlow" panose="00000500000000000000" pitchFamily="2" charset="0"/>
            </a:endParaRPr>
          </a:p>
        </p:txBody>
      </p:sp>
    </p:spTree>
    <p:extLst>
      <p:ext uri="{BB962C8B-B14F-4D97-AF65-F5344CB8AC3E}">
        <p14:creationId xmlns:p14="http://schemas.microsoft.com/office/powerpoint/2010/main" val="42151194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2" name="Google Shape;1006;p48">
            <a:extLst>
              <a:ext uri="{FF2B5EF4-FFF2-40B4-BE49-F238E27FC236}">
                <a16:creationId xmlns:a16="http://schemas.microsoft.com/office/drawing/2014/main" id="{8FDFC720-7F85-2B92-5179-294CA6CA7B60}"/>
              </a:ext>
            </a:extLst>
          </p:cNvPr>
          <p:cNvSpPr txBox="1">
            <a:spLocks/>
          </p:cNvSpPr>
          <p:nvPr/>
        </p:nvSpPr>
        <p:spPr>
          <a:xfrm>
            <a:off x="858792" y="4579"/>
            <a:ext cx="7704000" cy="495373"/>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erriweather"/>
              <a:buNone/>
              <a:defRPr sz="2400" b="0" i="0" u="none" strike="noStrike" cap="none">
                <a:solidFill>
                  <a:schemeClr val="accent1"/>
                </a:solidFill>
                <a:latin typeface="Merriweather"/>
                <a:ea typeface="Merriweather"/>
                <a:cs typeface="Merriweather"/>
                <a:sym typeface="Merriweather"/>
              </a:defRPr>
            </a:lvl1pPr>
            <a:lvl2pPr marR="0" lvl="1"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2pPr>
            <a:lvl3pPr marR="0" lvl="2"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3pPr>
            <a:lvl4pPr marR="0" lvl="3"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4pPr>
            <a:lvl5pPr marR="0" lvl="4"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5pPr>
            <a:lvl6pPr marR="0" lvl="5"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6pPr>
            <a:lvl7pPr marR="0" lvl="6"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7pPr>
            <a:lvl8pPr marR="0" lvl="7"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8pPr>
            <a:lvl9pPr marR="0" lvl="8"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9pPr>
          </a:lstStyle>
          <a:p>
            <a:pPr algn="ctr"/>
            <a:r>
              <a:rPr lang="en-US"/>
              <a:t>2. BỘ DỮ LIỆU</a:t>
            </a:r>
            <a:endParaRPr lang="en-US" dirty="0"/>
          </a:p>
        </p:txBody>
      </p:sp>
      <p:grpSp>
        <p:nvGrpSpPr>
          <p:cNvPr id="8" name="Group 7">
            <a:extLst>
              <a:ext uri="{FF2B5EF4-FFF2-40B4-BE49-F238E27FC236}">
                <a16:creationId xmlns:a16="http://schemas.microsoft.com/office/drawing/2014/main" id="{BDA34C56-44C0-44B0-814B-16C1D72AE366}"/>
              </a:ext>
            </a:extLst>
          </p:cNvPr>
          <p:cNvGrpSpPr/>
          <p:nvPr/>
        </p:nvGrpSpPr>
        <p:grpSpPr>
          <a:xfrm>
            <a:off x="2821786" y="4583400"/>
            <a:ext cx="3778012" cy="560100"/>
            <a:chOff x="3133776" y="4583400"/>
            <a:chExt cx="3778012" cy="560100"/>
          </a:xfrm>
        </p:grpSpPr>
        <p:grpSp>
          <p:nvGrpSpPr>
            <p:cNvPr id="7" name="Group 6">
              <a:extLst>
                <a:ext uri="{FF2B5EF4-FFF2-40B4-BE49-F238E27FC236}">
                  <a16:creationId xmlns:a16="http://schemas.microsoft.com/office/drawing/2014/main" id="{81913EB3-C3C9-44DB-B1D0-A353B3DBC4DF}"/>
                </a:ext>
              </a:extLst>
            </p:cNvPr>
            <p:cNvGrpSpPr/>
            <p:nvPr/>
          </p:nvGrpSpPr>
          <p:grpSpPr>
            <a:xfrm>
              <a:off x="3133776" y="4583400"/>
              <a:ext cx="560100" cy="560100"/>
              <a:chOff x="3133776" y="4583400"/>
              <a:chExt cx="560100" cy="560100"/>
            </a:xfrm>
          </p:grpSpPr>
          <p:sp>
            <p:nvSpPr>
              <p:cNvPr id="10" name="Google Shape;1017;p48">
                <a:extLst>
                  <a:ext uri="{FF2B5EF4-FFF2-40B4-BE49-F238E27FC236}">
                    <a16:creationId xmlns:a16="http://schemas.microsoft.com/office/drawing/2014/main" id="{C18F363E-59B1-5ACF-25CD-383A1C1F4585}"/>
                  </a:ext>
                </a:extLst>
              </p:cNvPr>
              <p:cNvSpPr/>
              <p:nvPr/>
            </p:nvSpPr>
            <p:spPr>
              <a:xfrm>
                <a:off x="3133776" y="4583400"/>
                <a:ext cx="560100" cy="560100"/>
              </a:xfrm>
              <a:prstGeom prst="ellipse">
                <a:avLst/>
              </a:prstGeom>
              <a:solidFill>
                <a:schemeClr val="lt2"/>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39;p48">
                <a:extLst>
                  <a:ext uri="{FF2B5EF4-FFF2-40B4-BE49-F238E27FC236}">
                    <a16:creationId xmlns:a16="http://schemas.microsoft.com/office/drawing/2014/main" id="{472CFF5F-D715-1D5D-24EF-2FBD1E09E2EB}"/>
                  </a:ext>
                </a:extLst>
              </p:cNvPr>
              <p:cNvSpPr/>
              <p:nvPr/>
            </p:nvSpPr>
            <p:spPr>
              <a:xfrm>
                <a:off x="3297711" y="4712097"/>
                <a:ext cx="246169" cy="302705"/>
              </a:xfrm>
              <a:custGeom>
                <a:avLst/>
                <a:gdLst/>
                <a:ahLst/>
                <a:cxnLst/>
                <a:rect l="l" t="t" r="r" b="b"/>
                <a:pathLst>
                  <a:path w="10605" h="13042" extrusionOk="0">
                    <a:moveTo>
                      <a:pt x="6175" y="2227"/>
                    </a:moveTo>
                    <a:lnTo>
                      <a:pt x="7109" y="2718"/>
                    </a:lnTo>
                    <a:cubicBezTo>
                      <a:pt x="7045" y="2942"/>
                      <a:pt x="7048" y="3181"/>
                      <a:pt x="7119" y="3405"/>
                    </a:cubicBezTo>
                    <a:cubicBezTo>
                      <a:pt x="7187" y="3628"/>
                      <a:pt x="7320" y="3827"/>
                      <a:pt x="7500" y="3977"/>
                    </a:cubicBezTo>
                    <a:lnTo>
                      <a:pt x="6831" y="5244"/>
                    </a:lnTo>
                    <a:lnTo>
                      <a:pt x="3526" y="5244"/>
                    </a:lnTo>
                    <a:lnTo>
                      <a:pt x="4913" y="2617"/>
                    </a:lnTo>
                    <a:cubicBezTo>
                      <a:pt x="5021" y="2647"/>
                      <a:pt x="5131" y="2662"/>
                      <a:pt x="5241" y="2662"/>
                    </a:cubicBezTo>
                    <a:cubicBezTo>
                      <a:pt x="5596" y="2662"/>
                      <a:pt x="5939" y="2507"/>
                      <a:pt x="6175" y="2227"/>
                    </a:cubicBezTo>
                    <a:close/>
                    <a:moveTo>
                      <a:pt x="4990" y="493"/>
                    </a:moveTo>
                    <a:cubicBezTo>
                      <a:pt x="5045" y="493"/>
                      <a:pt x="5101" y="505"/>
                      <a:pt x="5153" y="533"/>
                    </a:cubicBezTo>
                    <a:lnTo>
                      <a:pt x="9097" y="2607"/>
                    </a:lnTo>
                    <a:cubicBezTo>
                      <a:pt x="9267" y="2695"/>
                      <a:pt x="9332" y="2905"/>
                      <a:pt x="9243" y="3074"/>
                    </a:cubicBezTo>
                    <a:lnTo>
                      <a:pt x="8092" y="5243"/>
                    </a:lnTo>
                    <a:lnTo>
                      <a:pt x="7407" y="5243"/>
                    </a:lnTo>
                    <a:lnTo>
                      <a:pt x="8057" y="4023"/>
                    </a:lnTo>
                    <a:cubicBezTo>
                      <a:pt x="8124" y="3899"/>
                      <a:pt x="8075" y="3743"/>
                      <a:pt x="7951" y="3679"/>
                    </a:cubicBezTo>
                    <a:cubicBezTo>
                      <a:pt x="7606" y="3498"/>
                      <a:pt x="7473" y="3072"/>
                      <a:pt x="7655" y="2728"/>
                    </a:cubicBezTo>
                    <a:cubicBezTo>
                      <a:pt x="7721" y="2603"/>
                      <a:pt x="7673" y="2448"/>
                      <a:pt x="7548" y="2383"/>
                    </a:cubicBezTo>
                    <a:lnTo>
                      <a:pt x="6211" y="1680"/>
                    </a:lnTo>
                    <a:cubicBezTo>
                      <a:pt x="6173" y="1660"/>
                      <a:pt x="6132" y="1651"/>
                      <a:pt x="6092" y="1651"/>
                    </a:cubicBezTo>
                    <a:cubicBezTo>
                      <a:pt x="6001" y="1651"/>
                      <a:pt x="5913" y="1700"/>
                      <a:pt x="5867" y="1787"/>
                    </a:cubicBezTo>
                    <a:cubicBezTo>
                      <a:pt x="5739" y="2026"/>
                      <a:pt x="5494" y="2163"/>
                      <a:pt x="5240" y="2163"/>
                    </a:cubicBezTo>
                    <a:cubicBezTo>
                      <a:pt x="5129" y="2163"/>
                      <a:pt x="5017" y="2137"/>
                      <a:pt x="4913" y="2082"/>
                    </a:cubicBezTo>
                    <a:cubicBezTo>
                      <a:pt x="4875" y="2062"/>
                      <a:pt x="4834" y="2052"/>
                      <a:pt x="4794" y="2052"/>
                    </a:cubicBezTo>
                    <a:cubicBezTo>
                      <a:pt x="4703" y="2052"/>
                      <a:pt x="4614" y="2102"/>
                      <a:pt x="4568" y="2189"/>
                    </a:cubicBezTo>
                    <a:lnTo>
                      <a:pt x="2950" y="5270"/>
                    </a:lnTo>
                    <a:lnTo>
                      <a:pt x="2265" y="5270"/>
                    </a:lnTo>
                    <a:lnTo>
                      <a:pt x="4682" y="678"/>
                    </a:lnTo>
                    <a:cubicBezTo>
                      <a:pt x="4744" y="560"/>
                      <a:pt x="4865" y="493"/>
                      <a:pt x="4990" y="493"/>
                    </a:cubicBezTo>
                    <a:close/>
                    <a:moveTo>
                      <a:pt x="10093" y="8379"/>
                    </a:moveTo>
                    <a:lnTo>
                      <a:pt x="10093" y="9933"/>
                    </a:lnTo>
                    <a:lnTo>
                      <a:pt x="8575" y="9933"/>
                    </a:lnTo>
                    <a:cubicBezTo>
                      <a:pt x="8151" y="9933"/>
                      <a:pt x="7791" y="9602"/>
                      <a:pt x="7779" y="9179"/>
                    </a:cubicBezTo>
                    <a:cubicBezTo>
                      <a:pt x="7767" y="8741"/>
                      <a:pt x="8118" y="8379"/>
                      <a:pt x="8556" y="8379"/>
                    </a:cubicBezTo>
                    <a:close/>
                    <a:moveTo>
                      <a:pt x="9018" y="5779"/>
                    </a:moveTo>
                    <a:cubicBezTo>
                      <a:pt x="9316" y="5779"/>
                      <a:pt x="9558" y="6021"/>
                      <a:pt x="9558" y="6319"/>
                    </a:cubicBezTo>
                    <a:lnTo>
                      <a:pt x="9558" y="7869"/>
                    </a:lnTo>
                    <a:lnTo>
                      <a:pt x="8588" y="7869"/>
                    </a:lnTo>
                    <a:cubicBezTo>
                      <a:pt x="7883" y="7869"/>
                      <a:pt x="7291" y="8428"/>
                      <a:pt x="7278" y="9133"/>
                    </a:cubicBezTo>
                    <a:cubicBezTo>
                      <a:pt x="7266" y="9852"/>
                      <a:pt x="7845" y="10442"/>
                      <a:pt x="8565" y="10444"/>
                    </a:cubicBezTo>
                    <a:lnTo>
                      <a:pt x="9558" y="10444"/>
                    </a:lnTo>
                    <a:lnTo>
                      <a:pt x="9558" y="11994"/>
                    </a:lnTo>
                    <a:cubicBezTo>
                      <a:pt x="9558" y="12291"/>
                      <a:pt x="9316" y="12533"/>
                      <a:pt x="9018" y="12533"/>
                    </a:cubicBezTo>
                    <a:lnTo>
                      <a:pt x="1050" y="12533"/>
                    </a:lnTo>
                    <a:cubicBezTo>
                      <a:pt x="752" y="12533"/>
                      <a:pt x="511" y="12291"/>
                      <a:pt x="511" y="11994"/>
                    </a:cubicBezTo>
                    <a:lnTo>
                      <a:pt x="511" y="6319"/>
                    </a:lnTo>
                    <a:cubicBezTo>
                      <a:pt x="511" y="6021"/>
                      <a:pt x="752" y="5779"/>
                      <a:pt x="1050" y="5779"/>
                    </a:cubicBezTo>
                    <a:close/>
                    <a:moveTo>
                      <a:pt x="4987" y="0"/>
                    </a:moveTo>
                    <a:cubicBezTo>
                      <a:pt x="4679" y="0"/>
                      <a:pt x="4382" y="166"/>
                      <a:pt x="4227" y="457"/>
                    </a:cubicBezTo>
                    <a:lnTo>
                      <a:pt x="1684" y="5269"/>
                    </a:lnTo>
                    <a:lnTo>
                      <a:pt x="1050" y="5269"/>
                    </a:lnTo>
                    <a:cubicBezTo>
                      <a:pt x="471" y="5269"/>
                      <a:pt x="1" y="5738"/>
                      <a:pt x="1" y="6318"/>
                    </a:cubicBezTo>
                    <a:lnTo>
                      <a:pt x="1" y="11993"/>
                    </a:lnTo>
                    <a:cubicBezTo>
                      <a:pt x="1" y="12572"/>
                      <a:pt x="471" y="13041"/>
                      <a:pt x="1050" y="13041"/>
                    </a:cubicBezTo>
                    <a:lnTo>
                      <a:pt x="9018" y="13041"/>
                    </a:lnTo>
                    <a:cubicBezTo>
                      <a:pt x="9598" y="13041"/>
                      <a:pt x="10068" y="12572"/>
                      <a:pt x="10068" y="11993"/>
                    </a:cubicBezTo>
                    <a:lnTo>
                      <a:pt x="10068" y="10444"/>
                    </a:lnTo>
                    <a:lnTo>
                      <a:pt x="10348" y="10444"/>
                    </a:lnTo>
                    <a:cubicBezTo>
                      <a:pt x="10489" y="10444"/>
                      <a:pt x="10604" y="10329"/>
                      <a:pt x="10604" y="10188"/>
                    </a:cubicBezTo>
                    <a:lnTo>
                      <a:pt x="10604" y="8124"/>
                    </a:lnTo>
                    <a:cubicBezTo>
                      <a:pt x="10605" y="7984"/>
                      <a:pt x="10493" y="7870"/>
                      <a:pt x="10353" y="7869"/>
                    </a:cubicBezTo>
                    <a:lnTo>
                      <a:pt x="10068" y="7869"/>
                    </a:lnTo>
                    <a:lnTo>
                      <a:pt x="10068" y="6319"/>
                    </a:lnTo>
                    <a:cubicBezTo>
                      <a:pt x="10068" y="5740"/>
                      <a:pt x="9598" y="5270"/>
                      <a:pt x="9018" y="5270"/>
                    </a:cubicBezTo>
                    <a:lnTo>
                      <a:pt x="8666" y="5270"/>
                    </a:lnTo>
                    <a:lnTo>
                      <a:pt x="9685" y="3342"/>
                    </a:lnTo>
                    <a:cubicBezTo>
                      <a:pt x="9787" y="3153"/>
                      <a:pt x="9816" y="2932"/>
                      <a:pt x="9766" y="2723"/>
                    </a:cubicBezTo>
                    <a:cubicBezTo>
                      <a:pt x="9708" y="2486"/>
                      <a:pt x="9550" y="2284"/>
                      <a:pt x="9333" y="2171"/>
                    </a:cubicBezTo>
                    <a:lnTo>
                      <a:pt x="5387" y="99"/>
                    </a:lnTo>
                    <a:cubicBezTo>
                      <a:pt x="5259" y="32"/>
                      <a:pt x="5122" y="0"/>
                      <a:pt x="4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011;p48">
              <a:extLst>
                <a:ext uri="{FF2B5EF4-FFF2-40B4-BE49-F238E27FC236}">
                  <a16:creationId xmlns:a16="http://schemas.microsoft.com/office/drawing/2014/main" id="{50E090A5-4F2E-16FB-546C-57C506B1F5A1}"/>
                </a:ext>
              </a:extLst>
            </p:cNvPr>
            <p:cNvSpPr txBox="1">
              <a:spLocks/>
            </p:cNvSpPr>
            <p:nvPr/>
          </p:nvSpPr>
          <p:spPr>
            <a:xfrm>
              <a:off x="3628562" y="4712097"/>
              <a:ext cx="3283226" cy="377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err="1">
                  <a:solidFill>
                    <a:schemeClr val="accent1">
                      <a:lumMod val="75000"/>
                    </a:schemeClr>
                  </a:solidFill>
                  <a:latin typeface="Merriweather" pitchFamily="2" charset="77"/>
                </a:rPr>
                <a:t>Phân</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phối</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số</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lượng</a:t>
              </a:r>
              <a:r>
                <a:rPr lang="en-US" sz="1800" b="1" dirty="0">
                  <a:solidFill>
                    <a:schemeClr val="accent1">
                      <a:lumMod val="75000"/>
                    </a:schemeClr>
                  </a:solidFill>
                  <a:latin typeface="Merriweather" pitchFamily="2" charset="77"/>
                </a:rPr>
                <a:t> rating</a:t>
              </a:r>
            </a:p>
          </p:txBody>
        </p:sp>
      </p:grpSp>
      <p:sp>
        <p:nvSpPr>
          <p:cNvPr id="5" name="TextBox 4">
            <a:extLst>
              <a:ext uri="{FF2B5EF4-FFF2-40B4-BE49-F238E27FC236}">
                <a16:creationId xmlns:a16="http://schemas.microsoft.com/office/drawing/2014/main" id="{D2038882-FF99-CBF6-F717-E589550ED500}"/>
              </a:ext>
            </a:extLst>
          </p:cNvPr>
          <p:cNvSpPr txBox="1"/>
          <p:nvPr/>
        </p:nvSpPr>
        <p:spPr>
          <a:xfrm>
            <a:off x="8719457" y="4802342"/>
            <a:ext cx="385811" cy="307777"/>
          </a:xfrm>
          <a:prstGeom prst="rect">
            <a:avLst/>
          </a:prstGeom>
          <a:noFill/>
        </p:spPr>
        <p:txBody>
          <a:bodyPr wrap="square" rtlCol="0">
            <a:spAutoFit/>
          </a:bodyPr>
          <a:lstStyle/>
          <a:p>
            <a:r>
              <a:rPr lang="en-VN" dirty="0"/>
              <a:t>16</a:t>
            </a:r>
          </a:p>
        </p:txBody>
      </p:sp>
      <p:graphicFrame>
        <p:nvGraphicFramePr>
          <p:cNvPr id="14" name="Table 14">
            <a:extLst>
              <a:ext uri="{FF2B5EF4-FFF2-40B4-BE49-F238E27FC236}">
                <a16:creationId xmlns:a16="http://schemas.microsoft.com/office/drawing/2014/main" id="{1AF614E7-AEBB-4D11-BF2D-63B22DEFD6BE}"/>
              </a:ext>
            </a:extLst>
          </p:cNvPr>
          <p:cNvGraphicFramePr>
            <a:graphicFrameLocks noGrp="1"/>
          </p:cNvGraphicFramePr>
          <p:nvPr>
            <p:extLst>
              <p:ext uri="{D42A27DB-BD31-4B8C-83A1-F6EECF244321}">
                <p14:modId xmlns:p14="http://schemas.microsoft.com/office/powerpoint/2010/main" val="1437304541"/>
              </p:ext>
            </p:extLst>
          </p:nvPr>
        </p:nvGraphicFramePr>
        <p:xfrm>
          <a:off x="432661" y="756677"/>
          <a:ext cx="6096000" cy="2569210"/>
        </p:xfrm>
        <a:graphic>
          <a:graphicData uri="http://schemas.openxmlformats.org/drawingml/2006/table">
            <a:tbl>
              <a:tblPr firstRow="1" bandRow="1">
                <a:tableStyleId>{775DCB02-9BB8-47FD-8907-85C794F793BA}</a:tableStyleId>
              </a:tblPr>
              <a:tblGrid>
                <a:gridCol w="2032000">
                  <a:extLst>
                    <a:ext uri="{9D8B030D-6E8A-4147-A177-3AD203B41FA5}">
                      <a16:colId xmlns:a16="http://schemas.microsoft.com/office/drawing/2014/main" val="939754248"/>
                    </a:ext>
                  </a:extLst>
                </a:gridCol>
                <a:gridCol w="2032000">
                  <a:extLst>
                    <a:ext uri="{9D8B030D-6E8A-4147-A177-3AD203B41FA5}">
                      <a16:colId xmlns:a16="http://schemas.microsoft.com/office/drawing/2014/main" val="3729727270"/>
                    </a:ext>
                  </a:extLst>
                </a:gridCol>
                <a:gridCol w="2032000">
                  <a:extLst>
                    <a:ext uri="{9D8B030D-6E8A-4147-A177-3AD203B41FA5}">
                      <a16:colId xmlns:a16="http://schemas.microsoft.com/office/drawing/2014/main" val="1670225378"/>
                    </a:ext>
                  </a:extLst>
                </a:gridCol>
              </a:tblGrid>
              <a:tr h="370840">
                <a:tc>
                  <a:txBody>
                    <a:bodyPr/>
                    <a:lstStyle/>
                    <a:p>
                      <a:pPr algn="ctr" fontAlgn="b"/>
                      <a:r>
                        <a:rPr lang="en-US" sz="1100" b="0" i="0" u="none" strike="noStrike" dirty="0">
                          <a:solidFill>
                            <a:schemeClr val="bg2"/>
                          </a:solidFill>
                          <a:effectLst/>
                          <a:latin typeface="+mn-lt"/>
                          <a:ea typeface="Calibri" panose="020F0502020204030204" pitchFamily="34" charset="0"/>
                          <a:cs typeface="Calibri" panose="020F0502020204030204" pitchFamily="34" charset="0"/>
                        </a:rPr>
                        <a:t>Attraction ID</a:t>
                      </a:r>
                    </a:p>
                  </a:txBody>
                  <a:tcPr marL="9525" marR="9525" marT="9525" marB="0" anchor="ctr"/>
                </a:tc>
                <a:tc>
                  <a:txBody>
                    <a:bodyPr/>
                    <a:lstStyle/>
                    <a:p>
                      <a:pPr algn="l" fontAlgn="b"/>
                      <a:r>
                        <a:rPr lang="en-US" sz="1100" b="0" i="0" u="none" strike="noStrike" dirty="0">
                          <a:solidFill>
                            <a:schemeClr val="bg2"/>
                          </a:solidFill>
                          <a:effectLst/>
                          <a:latin typeface="+mn-lt"/>
                          <a:ea typeface="Calibri" panose="020F0502020204030204" pitchFamily="34" charset="0"/>
                          <a:cs typeface="Calibri" panose="020F0502020204030204" pitchFamily="34" charset="0"/>
                        </a:rPr>
                        <a:t>Attraction Name</a:t>
                      </a:r>
                    </a:p>
                  </a:txBody>
                  <a:tcPr marL="9525" marR="9525" marT="9525" marB="0" anchor="ctr"/>
                </a:tc>
                <a:tc>
                  <a:txBody>
                    <a:bodyPr/>
                    <a:lstStyle/>
                    <a:p>
                      <a:pPr algn="l" fontAlgn="b"/>
                      <a:r>
                        <a:rPr lang="en-US" sz="1100" b="0" i="0" u="none" strike="noStrike" dirty="0">
                          <a:solidFill>
                            <a:schemeClr val="bg2"/>
                          </a:solidFill>
                          <a:effectLst/>
                          <a:latin typeface="+mn-lt"/>
                          <a:ea typeface="Calibri" panose="020F0502020204030204" pitchFamily="34" charset="0"/>
                          <a:cs typeface="Calibri" panose="020F0502020204030204" pitchFamily="34" charset="0"/>
                        </a:rPr>
                        <a:t>Services</a:t>
                      </a:r>
                    </a:p>
                  </a:txBody>
                  <a:tcPr marL="9525" marR="9525" marT="9525" marB="0" anchor="ctr"/>
                </a:tc>
                <a:extLst>
                  <a:ext uri="{0D108BD9-81ED-4DB2-BD59-A6C34878D82A}">
                    <a16:rowId xmlns:a16="http://schemas.microsoft.com/office/drawing/2014/main" val="681368021"/>
                  </a:ext>
                </a:extLst>
              </a:tr>
              <a:tr h="370840">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l"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Du thuyền đêm trên sông Hàn </a:t>
                      </a:r>
                    </a:p>
                  </a:txBody>
                  <a:tcPr marL="9525" marR="9525" marT="9525" marB="0" anchor="ctr"/>
                </a:tc>
                <a:tc>
                  <a:txBody>
                    <a:bodyPr/>
                    <a:lstStyle/>
                    <a:p>
                      <a:pPr algn="l" fontAlgn="b"/>
                      <a:r>
                        <a:rPr lang="vi-VN" sz="1000" b="0" i="0" u="none" strike="noStrike">
                          <a:solidFill>
                            <a:srgbClr val="000000"/>
                          </a:solidFill>
                          <a:effectLst/>
                          <a:latin typeface="+mn-lt"/>
                          <a:ea typeface="Calibri" panose="020F0502020204030204" pitchFamily="34" charset="0"/>
                          <a:cs typeface="Calibri" panose="020F0502020204030204" pitchFamily="34" charset="0"/>
                        </a:rPr>
                        <a:t>Đón và trả khách|Dịch vụ hướng dẫn|Phương tiện đi lại khứ hồi|Vé vào các điểm tham quan|Lớp học nấu ăn </a:t>
                      </a:r>
                    </a:p>
                  </a:txBody>
                  <a:tcPr marL="9525" marR="9525" marT="9525" marB="0" anchor="ctr"/>
                </a:tc>
                <a:extLst>
                  <a:ext uri="{0D108BD9-81ED-4DB2-BD59-A6C34878D82A}">
                    <a16:rowId xmlns:a16="http://schemas.microsoft.com/office/drawing/2014/main" val="1711918534"/>
                  </a:ext>
                </a:extLst>
              </a:tr>
              <a:tr h="370840">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2</a:t>
                      </a:r>
                    </a:p>
                  </a:txBody>
                  <a:tcPr marL="9525" marR="9525" marT="9525" marB="0" anchor="ctr"/>
                </a:tc>
                <a:tc>
                  <a:txBody>
                    <a:bodyPr/>
                    <a:lstStyle/>
                    <a:p>
                      <a:pPr algn="l" fontAlgn="b"/>
                      <a:r>
                        <a:rPr lang="vi-VN" sz="1000" b="0" i="0" u="none" strike="noStrike" dirty="0">
                          <a:solidFill>
                            <a:srgbClr val="000000"/>
                          </a:solidFill>
                          <a:effectLst/>
                          <a:latin typeface="+mn-lt"/>
                          <a:ea typeface="Calibri" panose="020F0502020204030204" pitchFamily="34" charset="0"/>
                          <a:cs typeface="Calibri" panose="020F0502020204030204" pitchFamily="34" charset="0"/>
                        </a:rPr>
                        <a:t>Tour Bà Nà Hills trọn ngày với bữa trưa buffet </a:t>
                      </a:r>
                    </a:p>
                  </a:txBody>
                  <a:tcPr marL="9525" marR="9525" marT="9525" marB="0" anchor="ctr"/>
                </a:tc>
                <a:tc>
                  <a:txBody>
                    <a:bodyPr/>
                    <a:lstStyle/>
                    <a:p>
                      <a:pPr algn="l" fontAlgn="b"/>
                      <a:r>
                        <a:rPr lang="vi-VN" sz="1000" b="0" i="0" u="none" strike="noStrike">
                          <a:solidFill>
                            <a:srgbClr val="000000"/>
                          </a:solidFill>
                          <a:effectLst/>
                          <a:latin typeface="+mn-lt"/>
                          <a:ea typeface="Calibri" panose="020F0502020204030204" pitchFamily="34" charset="0"/>
                          <a:cs typeface="Calibri" panose="020F0502020204030204" pitchFamily="34" charset="0"/>
                        </a:rPr>
                        <a:t>Góc selfie|Buffet trưa tại nhà hàng|Vé vào các điểm tham quan </a:t>
                      </a:r>
                    </a:p>
                  </a:txBody>
                  <a:tcPr marL="9525" marR="9525" marT="9525" marB="0" anchor="ctr"/>
                </a:tc>
                <a:extLst>
                  <a:ext uri="{0D108BD9-81ED-4DB2-BD59-A6C34878D82A}">
                    <a16:rowId xmlns:a16="http://schemas.microsoft.com/office/drawing/2014/main" val="3699098111"/>
                  </a:ext>
                </a:extLst>
              </a:tr>
              <a:tr h="370840">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3</a:t>
                      </a:r>
                    </a:p>
                  </a:txBody>
                  <a:tcPr marL="9525" marR="9525" marT="9525" marB="0" anchor="ctr"/>
                </a:tc>
                <a:tc>
                  <a:txBody>
                    <a:bodyPr/>
                    <a:lstStyle/>
                    <a:p>
                      <a:pPr algn="l" fontAlgn="b"/>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Vé</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vào</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cửa</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công</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viên</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suối</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khoáng</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nóng</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Núi</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Thần</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Tài</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p>
                  </a:txBody>
                  <a:tcPr marL="9525" marR="9525" marT="9525" marB="0" anchor="ctr"/>
                </a:tc>
                <a:tc>
                  <a:txBody>
                    <a:bodyPr/>
                    <a:lstStyle/>
                    <a:p>
                      <a:pPr algn="l"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Lớp học nấu ăn </a:t>
                      </a:r>
                    </a:p>
                  </a:txBody>
                  <a:tcPr marL="9525" marR="9525" marT="9525" marB="0" anchor="ctr"/>
                </a:tc>
                <a:extLst>
                  <a:ext uri="{0D108BD9-81ED-4DB2-BD59-A6C34878D82A}">
                    <a16:rowId xmlns:a16="http://schemas.microsoft.com/office/drawing/2014/main" val="3085802850"/>
                  </a:ext>
                </a:extLst>
              </a:tr>
              <a:tr h="370840">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4</a:t>
                      </a:r>
                    </a:p>
                  </a:txBody>
                  <a:tcPr marL="9525" marR="9525" marT="9525" marB="0" anchor="ctr"/>
                </a:tc>
                <a:tc>
                  <a:txBody>
                    <a:bodyPr/>
                    <a:lstStyle/>
                    <a:p>
                      <a:pPr algn="l" fontAlgn="b"/>
                      <a:r>
                        <a:rPr lang="vi-VN" sz="1000" b="0" i="0" u="none" strike="noStrike" dirty="0">
                          <a:solidFill>
                            <a:srgbClr val="000000"/>
                          </a:solidFill>
                          <a:effectLst/>
                          <a:latin typeface="+mn-lt"/>
                          <a:ea typeface="Calibri" panose="020F0502020204030204" pitchFamily="34" charset="0"/>
                          <a:cs typeface="Calibri" panose="020F0502020204030204" pitchFamily="34" charset="0"/>
                        </a:rPr>
                        <a:t>Lớp hướng dẫn làm lồng đèn </a:t>
                      </a:r>
                    </a:p>
                  </a:txBody>
                  <a:tcPr marL="9525" marR="9525" marT="9525" marB="0" anchor="ctr"/>
                </a:tc>
                <a:tc>
                  <a:txBody>
                    <a:bodyPr/>
                    <a:lstStyle/>
                    <a:p>
                      <a:pPr algn="l" fontAlgn="b"/>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Góc</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selfie|Đi</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cáp</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treo|Đón</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và</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trả</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khách|Vé</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vào</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các</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điểm</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tham</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quan|Lớp</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học</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nấu</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r>
                        <a:rPr lang="en-US" sz="1000" b="0" i="0" u="none" strike="noStrike" dirty="0" err="1">
                          <a:solidFill>
                            <a:srgbClr val="000000"/>
                          </a:solidFill>
                          <a:effectLst/>
                          <a:latin typeface="+mn-lt"/>
                          <a:ea typeface="Calibri" panose="020F0502020204030204" pitchFamily="34" charset="0"/>
                          <a:cs typeface="Calibri" panose="020F0502020204030204" pitchFamily="34" charset="0"/>
                        </a:rPr>
                        <a:t>ăn</a:t>
                      </a:r>
                      <a:r>
                        <a:rPr lang="en-US" sz="1000" b="0" i="0" u="none" strike="noStrike" dirty="0">
                          <a:solidFill>
                            <a:srgbClr val="000000"/>
                          </a:solidFill>
                          <a:effectLst/>
                          <a:latin typeface="+mn-lt"/>
                          <a:ea typeface="Calibri" panose="020F0502020204030204" pitchFamily="34" charset="0"/>
                          <a:cs typeface="Calibri" panose="020F0502020204030204" pitchFamily="34" charset="0"/>
                        </a:rPr>
                        <a:t> </a:t>
                      </a:r>
                    </a:p>
                  </a:txBody>
                  <a:tcPr marL="9525" marR="9525" marT="9525" marB="0" anchor="ctr"/>
                </a:tc>
                <a:extLst>
                  <a:ext uri="{0D108BD9-81ED-4DB2-BD59-A6C34878D82A}">
                    <a16:rowId xmlns:a16="http://schemas.microsoft.com/office/drawing/2014/main" val="3134016494"/>
                  </a:ext>
                </a:extLst>
              </a:tr>
              <a:tr h="370840">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5</a:t>
                      </a:r>
                    </a:p>
                  </a:txBody>
                  <a:tcPr marL="9525" marR="9525" marT="9525" marB="0" anchor="ctr"/>
                </a:tc>
                <a:tc>
                  <a:txBody>
                    <a:bodyPr/>
                    <a:lstStyle/>
                    <a:p>
                      <a:pPr algn="l"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Tour Cầu Vàng và Bà Nà Hills </a:t>
                      </a:r>
                    </a:p>
                  </a:txBody>
                  <a:tcPr marL="9525" marR="9525" marT="9525" marB="0" anchor="ctr"/>
                </a:tc>
                <a:tc>
                  <a:txBody>
                    <a:bodyPr/>
                    <a:lstStyle/>
                    <a:p>
                      <a:pPr algn="l" fontAlgn="b"/>
                      <a:r>
                        <a:rPr lang="vi-VN" sz="1000" b="0" i="0" u="none" strike="noStrike" dirty="0">
                          <a:solidFill>
                            <a:srgbClr val="000000"/>
                          </a:solidFill>
                          <a:effectLst/>
                          <a:latin typeface="+mn-lt"/>
                          <a:ea typeface="Calibri" panose="020F0502020204030204" pitchFamily="34" charset="0"/>
                          <a:cs typeface="Calibri" panose="020F0502020204030204" pitchFamily="34" charset="0"/>
                        </a:rPr>
                        <a:t>Máy hát karaoke|Góc selfie|Dịch vụ hướng dẫn|Lớp học nấu ăn </a:t>
                      </a:r>
                    </a:p>
                  </a:txBody>
                  <a:tcPr marL="9525" marR="9525" marT="9525" marB="0" anchor="ctr"/>
                </a:tc>
                <a:extLst>
                  <a:ext uri="{0D108BD9-81ED-4DB2-BD59-A6C34878D82A}">
                    <a16:rowId xmlns:a16="http://schemas.microsoft.com/office/drawing/2014/main" val="3547119798"/>
                  </a:ext>
                </a:extLst>
              </a:tr>
            </a:tbl>
          </a:graphicData>
        </a:graphic>
      </p:graphicFrame>
      <p:graphicFrame>
        <p:nvGraphicFramePr>
          <p:cNvPr id="15" name="Table 15">
            <a:extLst>
              <a:ext uri="{FF2B5EF4-FFF2-40B4-BE49-F238E27FC236}">
                <a16:creationId xmlns:a16="http://schemas.microsoft.com/office/drawing/2014/main" id="{4A29044A-ED6B-4D58-8545-B0C304DCFDE6}"/>
              </a:ext>
            </a:extLst>
          </p:cNvPr>
          <p:cNvGraphicFramePr>
            <a:graphicFrameLocks noGrp="1"/>
          </p:cNvGraphicFramePr>
          <p:nvPr>
            <p:extLst>
              <p:ext uri="{D42A27DB-BD31-4B8C-83A1-F6EECF244321}">
                <p14:modId xmlns:p14="http://schemas.microsoft.com/office/powerpoint/2010/main" val="1955034212"/>
              </p:ext>
            </p:extLst>
          </p:nvPr>
        </p:nvGraphicFramePr>
        <p:xfrm>
          <a:off x="6882539" y="760039"/>
          <a:ext cx="1828800" cy="1868805"/>
        </p:xfrm>
        <a:graphic>
          <a:graphicData uri="http://schemas.openxmlformats.org/drawingml/2006/table">
            <a:tbl>
              <a:tblPr firstRow="1" bandRow="1">
                <a:tableStyleId>{775DCB02-9BB8-47FD-8907-85C794F793BA}</a:tableStyleId>
              </a:tblPr>
              <a:tblGrid>
                <a:gridCol w="609600">
                  <a:extLst>
                    <a:ext uri="{9D8B030D-6E8A-4147-A177-3AD203B41FA5}">
                      <a16:colId xmlns:a16="http://schemas.microsoft.com/office/drawing/2014/main" val="2959739504"/>
                    </a:ext>
                  </a:extLst>
                </a:gridCol>
                <a:gridCol w="609600">
                  <a:extLst>
                    <a:ext uri="{9D8B030D-6E8A-4147-A177-3AD203B41FA5}">
                      <a16:colId xmlns:a16="http://schemas.microsoft.com/office/drawing/2014/main" val="1771287763"/>
                    </a:ext>
                  </a:extLst>
                </a:gridCol>
                <a:gridCol w="609600">
                  <a:extLst>
                    <a:ext uri="{9D8B030D-6E8A-4147-A177-3AD203B41FA5}">
                      <a16:colId xmlns:a16="http://schemas.microsoft.com/office/drawing/2014/main" val="2179477428"/>
                    </a:ext>
                  </a:extLst>
                </a:gridCol>
              </a:tblGrid>
              <a:tr h="304800">
                <a:tc>
                  <a:txBody>
                    <a:bodyPr/>
                    <a:lstStyle/>
                    <a:p>
                      <a:pPr algn="ctr" fontAlgn="b"/>
                      <a:r>
                        <a:rPr lang="en-US" sz="1100" b="0" i="0" u="none" strike="noStrike" dirty="0">
                          <a:solidFill>
                            <a:schemeClr val="bg2"/>
                          </a:solidFill>
                          <a:effectLst/>
                          <a:latin typeface="+mn-lt"/>
                          <a:ea typeface="Calibri" panose="020F0502020204030204" pitchFamily="34" charset="0"/>
                          <a:cs typeface="Calibri" panose="020F0502020204030204" pitchFamily="34" charset="0"/>
                        </a:rPr>
                        <a:t>User ID</a:t>
                      </a:r>
                    </a:p>
                  </a:txBody>
                  <a:tcPr marL="9525" marR="9525" marT="9525" marB="0" anchor="ctr"/>
                </a:tc>
                <a:tc>
                  <a:txBody>
                    <a:bodyPr/>
                    <a:lstStyle/>
                    <a:p>
                      <a:pPr algn="ctr" fontAlgn="b"/>
                      <a:r>
                        <a:rPr lang="en-US" sz="1100" b="0" i="0" u="none" strike="noStrike" dirty="0">
                          <a:solidFill>
                            <a:schemeClr val="bg2"/>
                          </a:solidFill>
                          <a:effectLst/>
                          <a:latin typeface="+mn-lt"/>
                          <a:ea typeface="Calibri" panose="020F0502020204030204" pitchFamily="34" charset="0"/>
                          <a:cs typeface="Calibri" panose="020F0502020204030204" pitchFamily="34" charset="0"/>
                        </a:rPr>
                        <a:t>Attraction ID</a:t>
                      </a:r>
                    </a:p>
                  </a:txBody>
                  <a:tcPr marL="9525" marR="9525" marT="9525" marB="0" anchor="ctr"/>
                </a:tc>
                <a:tc>
                  <a:txBody>
                    <a:bodyPr/>
                    <a:lstStyle/>
                    <a:p>
                      <a:pPr algn="ctr" fontAlgn="b"/>
                      <a:r>
                        <a:rPr lang="en-US" sz="1100" b="0" i="0" u="none" strike="noStrike" dirty="0">
                          <a:solidFill>
                            <a:schemeClr val="bg2"/>
                          </a:solidFill>
                          <a:effectLst/>
                          <a:latin typeface="+mn-lt"/>
                          <a:ea typeface="Calibri" panose="020F0502020204030204" pitchFamily="34" charset="0"/>
                          <a:cs typeface="Calibri" panose="020F0502020204030204" pitchFamily="34" charset="0"/>
                        </a:rPr>
                        <a:t>Rating</a:t>
                      </a:r>
                    </a:p>
                  </a:txBody>
                  <a:tcPr marL="9525" marR="9525" marT="9525" marB="0" anchor="ctr"/>
                </a:tc>
                <a:extLst>
                  <a:ext uri="{0D108BD9-81ED-4DB2-BD59-A6C34878D82A}">
                    <a16:rowId xmlns:a16="http://schemas.microsoft.com/office/drawing/2014/main" val="2307863299"/>
                  </a:ext>
                </a:extLst>
              </a:tr>
              <a:tr h="304800">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473</a:t>
                      </a:r>
                    </a:p>
                  </a:txBody>
                  <a:tcPr marL="9525" marR="9525" marT="9525" marB="0" anchor="ctr"/>
                </a:tc>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3</a:t>
                      </a:r>
                    </a:p>
                  </a:txBody>
                  <a:tcPr marL="9525" marR="9525" marT="9525" marB="0" anchor="ctr"/>
                </a:tc>
                <a:extLst>
                  <a:ext uri="{0D108BD9-81ED-4DB2-BD59-A6C34878D82A}">
                    <a16:rowId xmlns:a16="http://schemas.microsoft.com/office/drawing/2014/main" val="2917604695"/>
                  </a:ext>
                </a:extLst>
              </a:tr>
              <a:tr h="304800">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126</a:t>
                      </a:r>
                    </a:p>
                  </a:txBody>
                  <a:tcPr marL="9525" marR="9525" marT="9525" marB="0" anchor="ctr"/>
                </a:tc>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extLst>
                  <a:ext uri="{0D108BD9-81ED-4DB2-BD59-A6C34878D82A}">
                    <a16:rowId xmlns:a16="http://schemas.microsoft.com/office/drawing/2014/main" val="66533676"/>
                  </a:ext>
                </a:extLst>
              </a:tr>
              <a:tr h="304800">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589</a:t>
                      </a:r>
                    </a:p>
                  </a:txBody>
                  <a:tcPr marL="9525" marR="9525" marT="9525" marB="0" anchor="ctr"/>
                </a:tc>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5</a:t>
                      </a:r>
                    </a:p>
                  </a:txBody>
                  <a:tcPr marL="9525" marR="9525" marT="9525" marB="0" anchor="ctr"/>
                </a:tc>
                <a:extLst>
                  <a:ext uri="{0D108BD9-81ED-4DB2-BD59-A6C34878D82A}">
                    <a16:rowId xmlns:a16="http://schemas.microsoft.com/office/drawing/2014/main" val="2886174480"/>
                  </a:ext>
                </a:extLst>
              </a:tr>
              <a:tr h="304800">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324</a:t>
                      </a:r>
                    </a:p>
                  </a:txBody>
                  <a:tcPr marL="9525" marR="9525" marT="9525" marB="0" anchor="ctr"/>
                </a:tc>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5</a:t>
                      </a:r>
                    </a:p>
                  </a:txBody>
                  <a:tcPr marL="9525" marR="9525" marT="9525" marB="0" anchor="ctr"/>
                </a:tc>
                <a:extLst>
                  <a:ext uri="{0D108BD9-81ED-4DB2-BD59-A6C34878D82A}">
                    <a16:rowId xmlns:a16="http://schemas.microsoft.com/office/drawing/2014/main" val="4204256034"/>
                  </a:ext>
                </a:extLst>
              </a:tr>
              <a:tr h="304800">
                <a:tc>
                  <a:txBody>
                    <a:bodyPr/>
                    <a:lstStyle/>
                    <a:p>
                      <a:pPr algn="ctr" fontAlgn="b"/>
                      <a:r>
                        <a:rPr lang="en-US" sz="1000" b="0" i="0" u="none" strike="noStrike">
                          <a:solidFill>
                            <a:srgbClr val="000000"/>
                          </a:solidFill>
                          <a:effectLst/>
                          <a:latin typeface="+mn-lt"/>
                          <a:ea typeface="Calibri" panose="020F0502020204030204" pitchFamily="34" charset="0"/>
                          <a:cs typeface="Calibri" panose="020F0502020204030204" pitchFamily="34" charset="0"/>
                        </a:rPr>
                        <a:t>1</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213</a:t>
                      </a:r>
                    </a:p>
                  </a:txBody>
                  <a:tcPr marL="9525" marR="9525" marT="9525" marB="0" anchor="ctr"/>
                </a:tc>
                <a:tc>
                  <a:txBody>
                    <a:bodyPr/>
                    <a:lstStyle/>
                    <a:p>
                      <a:pPr algn="ctr" fontAlgn="b"/>
                      <a:r>
                        <a:rPr lang="en-US" sz="1000" b="0" i="0" u="none" strike="noStrike" dirty="0">
                          <a:solidFill>
                            <a:srgbClr val="000000"/>
                          </a:solidFill>
                          <a:effectLst/>
                          <a:latin typeface="+mn-lt"/>
                          <a:ea typeface="Calibri" panose="020F0502020204030204" pitchFamily="34" charset="0"/>
                          <a:cs typeface="Calibri" panose="020F0502020204030204" pitchFamily="34" charset="0"/>
                        </a:rPr>
                        <a:t>2</a:t>
                      </a:r>
                    </a:p>
                  </a:txBody>
                  <a:tcPr marL="9525" marR="9525" marT="9525" marB="0" anchor="ctr"/>
                </a:tc>
                <a:extLst>
                  <a:ext uri="{0D108BD9-81ED-4DB2-BD59-A6C34878D82A}">
                    <a16:rowId xmlns:a16="http://schemas.microsoft.com/office/drawing/2014/main" val="3989375801"/>
                  </a:ext>
                </a:extLst>
              </a:tr>
            </a:tbl>
          </a:graphicData>
        </a:graphic>
      </p:graphicFrame>
      <p:sp>
        <p:nvSpPr>
          <p:cNvPr id="16" name="TextBox 15">
            <a:extLst>
              <a:ext uri="{FF2B5EF4-FFF2-40B4-BE49-F238E27FC236}">
                <a16:creationId xmlns:a16="http://schemas.microsoft.com/office/drawing/2014/main" id="{25432BBF-5328-46C3-8397-C9EE7F7F6684}"/>
              </a:ext>
            </a:extLst>
          </p:cNvPr>
          <p:cNvSpPr txBox="1"/>
          <p:nvPr/>
        </p:nvSpPr>
        <p:spPr>
          <a:xfrm>
            <a:off x="1633186" y="3487836"/>
            <a:ext cx="4367564" cy="307777"/>
          </a:xfrm>
          <a:prstGeom prst="rect">
            <a:avLst/>
          </a:prstGeom>
          <a:noFill/>
        </p:spPr>
        <p:txBody>
          <a:bodyPr wrap="square" rtlCol="0">
            <a:spAutoFit/>
          </a:bodyPr>
          <a:lstStyle/>
          <a:p>
            <a:r>
              <a:rPr lang="en-US" dirty="0" err="1">
                <a:latin typeface="Barlow" panose="00000500000000000000" pitchFamily="2" charset="0"/>
              </a:rPr>
              <a:t>Bảng</a:t>
            </a:r>
            <a:r>
              <a:rPr lang="en-US" dirty="0">
                <a:latin typeface="Barlow" panose="00000500000000000000" pitchFamily="2" charset="0"/>
              </a:rPr>
              <a:t> 5. </a:t>
            </a:r>
            <a:r>
              <a:rPr lang="en-US" dirty="0" err="1">
                <a:latin typeface="Barlow" panose="00000500000000000000" pitchFamily="2" charset="0"/>
              </a:rPr>
              <a:t>Mẫu</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từ</a:t>
            </a:r>
            <a:r>
              <a:rPr lang="en-US" dirty="0">
                <a:latin typeface="Barlow" panose="00000500000000000000" pitchFamily="2" charset="0"/>
              </a:rPr>
              <a:t> </a:t>
            </a:r>
            <a:r>
              <a:rPr lang="en-US" dirty="0" err="1">
                <a:latin typeface="Barlow" panose="00000500000000000000" pitchFamily="2" charset="0"/>
              </a:rPr>
              <a:t>bộ</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địa</a:t>
            </a:r>
            <a:r>
              <a:rPr lang="en-US" dirty="0">
                <a:latin typeface="Barlow" panose="00000500000000000000" pitchFamily="2" charset="0"/>
              </a:rPr>
              <a:t> </a:t>
            </a:r>
            <a:r>
              <a:rPr lang="en-US" dirty="0" err="1">
                <a:latin typeface="Barlow" panose="00000500000000000000" pitchFamily="2" charset="0"/>
              </a:rPr>
              <a:t>điểm</a:t>
            </a:r>
            <a:r>
              <a:rPr lang="en-US" dirty="0">
                <a:latin typeface="Barlow" panose="00000500000000000000" pitchFamily="2" charset="0"/>
              </a:rPr>
              <a:t> </a:t>
            </a:r>
            <a:r>
              <a:rPr lang="en-US" dirty="0" err="1">
                <a:latin typeface="Barlow" panose="00000500000000000000" pitchFamily="2" charset="0"/>
              </a:rPr>
              <a:t>thu</a:t>
            </a:r>
            <a:r>
              <a:rPr lang="en-US" dirty="0">
                <a:latin typeface="Barlow" panose="00000500000000000000" pitchFamily="2" charset="0"/>
              </a:rPr>
              <a:t> </a:t>
            </a:r>
            <a:r>
              <a:rPr lang="en-US" dirty="0" err="1">
                <a:latin typeface="Barlow" panose="00000500000000000000" pitchFamily="2" charset="0"/>
              </a:rPr>
              <a:t>hút</a:t>
            </a:r>
            <a:endParaRPr lang="en-US" dirty="0">
              <a:latin typeface="Barlow" panose="00000500000000000000" pitchFamily="2" charset="0"/>
            </a:endParaRPr>
          </a:p>
        </p:txBody>
      </p:sp>
      <p:sp>
        <p:nvSpPr>
          <p:cNvPr id="17" name="TextBox 16">
            <a:extLst>
              <a:ext uri="{FF2B5EF4-FFF2-40B4-BE49-F238E27FC236}">
                <a16:creationId xmlns:a16="http://schemas.microsoft.com/office/drawing/2014/main" id="{3E00D196-C069-479B-895D-01400E1A1727}"/>
              </a:ext>
            </a:extLst>
          </p:cNvPr>
          <p:cNvSpPr txBox="1"/>
          <p:nvPr/>
        </p:nvSpPr>
        <p:spPr>
          <a:xfrm>
            <a:off x="6814499" y="2588839"/>
            <a:ext cx="1964880" cy="738664"/>
          </a:xfrm>
          <a:prstGeom prst="rect">
            <a:avLst/>
          </a:prstGeom>
          <a:noFill/>
        </p:spPr>
        <p:txBody>
          <a:bodyPr wrap="square" rtlCol="0">
            <a:spAutoFit/>
          </a:bodyPr>
          <a:lstStyle/>
          <a:p>
            <a:r>
              <a:rPr lang="en-US" dirty="0" err="1">
                <a:latin typeface="Barlow" panose="00000500000000000000" pitchFamily="2" charset="0"/>
              </a:rPr>
              <a:t>Bảng</a:t>
            </a:r>
            <a:r>
              <a:rPr lang="en-US" dirty="0">
                <a:latin typeface="Barlow" panose="00000500000000000000" pitchFamily="2" charset="0"/>
              </a:rPr>
              <a:t> 6. </a:t>
            </a:r>
            <a:r>
              <a:rPr lang="en-US" dirty="0" err="1">
                <a:latin typeface="Barlow" panose="00000500000000000000" pitchFamily="2" charset="0"/>
              </a:rPr>
              <a:t>Mẫu</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từ</a:t>
            </a:r>
            <a:r>
              <a:rPr lang="en-US" dirty="0">
                <a:latin typeface="Barlow" panose="00000500000000000000" pitchFamily="2" charset="0"/>
              </a:rPr>
              <a:t> </a:t>
            </a:r>
            <a:r>
              <a:rPr lang="en-US" dirty="0" err="1">
                <a:latin typeface="Barlow" panose="00000500000000000000" pitchFamily="2" charset="0"/>
              </a:rPr>
              <a:t>bộ</a:t>
            </a:r>
            <a:r>
              <a:rPr lang="en-US" dirty="0">
                <a:latin typeface="Barlow" panose="00000500000000000000" pitchFamily="2" charset="0"/>
              </a:rPr>
              <a:t> </a:t>
            </a:r>
            <a:r>
              <a:rPr lang="en-US" dirty="0" err="1">
                <a:latin typeface="Barlow" panose="00000500000000000000" pitchFamily="2" charset="0"/>
              </a:rPr>
              <a:t>dữ</a:t>
            </a:r>
            <a:r>
              <a:rPr lang="en-US" dirty="0">
                <a:latin typeface="Barlow" panose="00000500000000000000" pitchFamily="2" charset="0"/>
              </a:rPr>
              <a:t> </a:t>
            </a:r>
            <a:r>
              <a:rPr lang="en-US" dirty="0" err="1">
                <a:latin typeface="Barlow" panose="00000500000000000000" pitchFamily="2" charset="0"/>
              </a:rPr>
              <a:t>liệu</a:t>
            </a:r>
            <a:r>
              <a:rPr lang="en-US" dirty="0">
                <a:latin typeface="Barlow" panose="00000500000000000000" pitchFamily="2" charset="0"/>
              </a:rPr>
              <a:t> </a:t>
            </a:r>
            <a:r>
              <a:rPr lang="en-US" dirty="0" err="1">
                <a:latin typeface="Barlow" panose="00000500000000000000" pitchFamily="2" charset="0"/>
              </a:rPr>
              <a:t>đánh</a:t>
            </a:r>
            <a:r>
              <a:rPr lang="en-US" dirty="0">
                <a:latin typeface="Barlow" panose="00000500000000000000" pitchFamily="2" charset="0"/>
              </a:rPr>
              <a:t> </a:t>
            </a:r>
            <a:r>
              <a:rPr lang="en-US" dirty="0" err="1">
                <a:latin typeface="Barlow" panose="00000500000000000000" pitchFamily="2" charset="0"/>
              </a:rPr>
              <a:t>giá</a:t>
            </a:r>
            <a:r>
              <a:rPr lang="en-US" dirty="0">
                <a:latin typeface="Barlow" panose="00000500000000000000" pitchFamily="2" charset="0"/>
              </a:rPr>
              <a:t> </a:t>
            </a:r>
            <a:r>
              <a:rPr lang="en-US" dirty="0" err="1">
                <a:latin typeface="Barlow" panose="00000500000000000000" pitchFamily="2" charset="0"/>
              </a:rPr>
              <a:t>địa</a:t>
            </a:r>
            <a:r>
              <a:rPr lang="en-US" dirty="0">
                <a:latin typeface="Barlow" panose="00000500000000000000" pitchFamily="2" charset="0"/>
              </a:rPr>
              <a:t> </a:t>
            </a:r>
            <a:r>
              <a:rPr lang="en-US" dirty="0" err="1">
                <a:latin typeface="Barlow" panose="00000500000000000000" pitchFamily="2" charset="0"/>
              </a:rPr>
              <a:t>điểm</a:t>
            </a:r>
            <a:r>
              <a:rPr lang="en-US" dirty="0">
                <a:latin typeface="Barlow" panose="00000500000000000000" pitchFamily="2" charset="0"/>
              </a:rPr>
              <a:t> </a:t>
            </a:r>
            <a:r>
              <a:rPr lang="en-US" dirty="0" err="1">
                <a:latin typeface="Barlow" panose="00000500000000000000" pitchFamily="2" charset="0"/>
              </a:rPr>
              <a:t>thu</a:t>
            </a:r>
            <a:r>
              <a:rPr lang="en-US" dirty="0">
                <a:latin typeface="Barlow" panose="00000500000000000000" pitchFamily="2" charset="0"/>
              </a:rPr>
              <a:t> </a:t>
            </a:r>
            <a:r>
              <a:rPr lang="en-US" dirty="0" err="1">
                <a:latin typeface="Barlow" panose="00000500000000000000" pitchFamily="2" charset="0"/>
              </a:rPr>
              <a:t>hút</a:t>
            </a:r>
            <a:endParaRPr lang="en-US" dirty="0">
              <a:latin typeface="Barlow" panose="00000500000000000000" pitchFamily="2" charset="0"/>
            </a:endParaRPr>
          </a:p>
        </p:txBody>
      </p:sp>
    </p:spTree>
    <p:extLst>
      <p:ext uri="{BB962C8B-B14F-4D97-AF65-F5344CB8AC3E}">
        <p14:creationId xmlns:p14="http://schemas.microsoft.com/office/powerpoint/2010/main" val="12247019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2" name="Google Shape;1006;p48">
            <a:extLst>
              <a:ext uri="{FF2B5EF4-FFF2-40B4-BE49-F238E27FC236}">
                <a16:creationId xmlns:a16="http://schemas.microsoft.com/office/drawing/2014/main" id="{8FDFC720-7F85-2B92-5179-294CA6CA7B60}"/>
              </a:ext>
            </a:extLst>
          </p:cNvPr>
          <p:cNvSpPr txBox="1">
            <a:spLocks/>
          </p:cNvSpPr>
          <p:nvPr/>
        </p:nvSpPr>
        <p:spPr>
          <a:xfrm>
            <a:off x="858792" y="4579"/>
            <a:ext cx="7704000" cy="495373"/>
          </a:xfrm>
          <a:prstGeom prst="rect">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Merriweather"/>
              <a:buNone/>
              <a:defRPr sz="2400" b="0" i="0" u="none" strike="noStrike" cap="none">
                <a:solidFill>
                  <a:schemeClr val="accent1"/>
                </a:solidFill>
                <a:latin typeface="Merriweather"/>
                <a:ea typeface="Merriweather"/>
                <a:cs typeface="Merriweather"/>
                <a:sym typeface="Merriweather"/>
              </a:defRPr>
            </a:lvl1pPr>
            <a:lvl2pPr marR="0" lvl="1"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2pPr>
            <a:lvl3pPr marR="0" lvl="2"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3pPr>
            <a:lvl4pPr marR="0" lvl="3"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4pPr>
            <a:lvl5pPr marR="0" lvl="4"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5pPr>
            <a:lvl6pPr marR="0" lvl="5"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6pPr>
            <a:lvl7pPr marR="0" lvl="6"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7pPr>
            <a:lvl8pPr marR="0" lvl="7"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8pPr>
            <a:lvl9pPr marR="0" lvl="8"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9pPr>
          </a:lstStyle>
          <a:p>
            <a:pPr algn="ctr"/>
            <a:r>
              <a:rPr lang="en-US"/>
              <a:t>2. BỘ DỮ LIỆU</a:t>
            </a:r>
            <a:endParaRPr lang="en-US" dirty="0"/>
          </a:p>
        </p:txBody>
      </p:sp>
      <p:grpSp>
        <p:nvGrpSpPr>
          <p:cNvPr id="8" name="Group 7">
            <a:extLst>
              <a:ext uri="{FF2B5EF4-FFF2-40B4-BE49-F238E27FC236}">
                <a16:creationId xmlns:a16="http://schemas.microsoft.com/office/drawing/2014/main" id="{BDA34C56-44C0-44B0-814B-16C1D72AE366}"/>
              </a:ext>
            </a:extLst>
          </p:cNvPr>
          <p:cNvGrpSpPr/>
          <p:nvPr/>
        </p:nvGrpSpPr>
        <p:grpSpPr>
          <a:xfrm>
            <a:off x="2821786" y="4583400"/>
            <a:ext cx="3778012" cy="560100"/>
            <a:chOff x="3133776" y="4583400"/>
            <a:chExt cx="3778012" cy="560100"/>
          </a:xfrm>
        </p:grpSpPr>
        <p:grpSp>
          <p:nvGrpSpPr>
            <p:cNvPr id="7" name="Group 6">
              <a:extLst>
                <a:ext uri="{FF2B5EF4-FFF2-40B4-BE49-F238E27FC236}">
                  <a16:creationId xmlns:a16="http://schemas.microsoft.com/office/drawing/2014/main" id="{81913EB3-C3C9-44DB-B1D0-A353B3DBC4DF}"/>
                </a:ext>
              </a:extLst>
            </p:cNvPr>
            <p:cNvGrpSpPr/>
            <p:nvPr/>
          </p:nvGrpSpPr>
          <p:grpSpPr>
            <a:xfrm>
              <a:off x="3133776" y="4583400"/>
              <a:ext cx="560100" cy="560100"/>
              <a:chOff x="3133776" y="4583400"/>
              <a:chExt cx="560100" cy="560100"/>
            </a:xfrm>
          </p:grpSpPr>
          <p:sp>
            <p:nvSpPr>
              <p:cNvPr id="10" name="Google Shape;1017;p48">
                <a:extLst>
                  <a:ext uri="{FF2B5EF4-FFF2-40B4-BE49-F238E27FC236}">
                    <a16:creationId xmlns:a16="http://schemas.microsoft.com/office/drawing/2014/main" id="{C18F363E-59B1-5ACF-25CD-383A1C1F4585}"/>
                  </a:ext>
                </a:extLst>
              </p:cNvPr>
              <p:cNvSpPr/>
              <p:nvPr/>
            </p:nvSpPr>
            <p:spPr>
              <a:xfrm>
                <a:off x="3133776" y="4583400"/>
                <a:ext cx="560100" cy="560100"/>
              </a:xfrm>
              <a:prstGeom prst="ellipse">
                <a:avLst/>
              </a:prstGeom>
              <a:solidFill>
                <a:schemeClr val="lt2"/>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39;p48">
                <a:extLst>
                  <a:ext uri="{FF2B5EF4-FFF2-40B4-BE49-F238E27FC236}">
                    <a16:creationId xmlns:a16="http://schemas.microsoft.com/office/drawing/2014/main" id="{472CFF5F-D715-1D5D-24EF-2FBD1E09E2EB}"/>
                  </a:ext>
                </a:extLst>
              </p:cNvPr>
              <p:cNvSpPr/>
              <p:nvPr/>
            </p:nvSpPr>
            <p:spPr>
              <a:xfrm>
                <a:off x="3297711" y="4712097"/>
                <a:ext cx="246169" cy="302705"/>
              </a:xfrm>
              <a:custGeom>
                <a:avLst/>
                <a:gdLst/>
                <a:ahLst/>
                <a:cxnLst/>
                <a:rect l="l" t="t" r="r" b="b"/>
                <a:pathLst>
                  <a:path w="10605" h="13042" extrusionOk="0">
                    <a:moveTo>
                      <a:pt x="6175" y="2227"/>
                    </a:moveTo>
                    <a:lnTo>
                      <a:pt x="7109" y="2718"/>
                    </a:lnTo>
                    <a:cubicBezTo>
                      <a:pt x="7045" y="2942"/>
                      <a:pt x="7048" y="3181"/>
                      <a:pt x="7119" y="3405"/>
                    </a:cubicBezTo>
                    <a:cubicBezTo>
                      <a:pt x="7187" y="3628"/>
                      <a:pt x="7320" y="3827"/>
                      <a:pt x="7500" y="3977"/>
                    </a:cubicBezTo>
                    <a:lnTo>
                      <a:pt x="6831" y="5244"/>
                    </a:lnTo>
                    <a:lnTo>
                      <a:pt x="3526" y="5244"/>
                    </a:lnTo>
                    <a:lnTo>
                      <a:pt x="4913" y="2617"/>
                    </a:lnTo>
                    <a:cubicBezTo>
                      <a:pt x="5021" y="2647"/>
                      <a:pt x="5131" y="2662"/>
                      <a:pt x="5241" y="2662"/>
                    </a:cubicBezTo>
                    <a:cubicBezTo>
                      <a:pt x="5596" y="2662"/>
                      <a:pt x="5939" y="2507"/>
                      <a:pt x="6175" y="2227"/>
                    </a:cubicBezTo>
                    <a:close/>
                    <a:moveTo>
                      <a:pt x="4990" y="493"/>
                    </a:moveTo>
                    <a:cubicBezTo>
                      <a:pt x="5045" y="493"/>
                      <a:pt x="5101" y="505"/>
                      <a:pt x="5153" y="533"/>
                    </a:cubicBezTo>
                    <a:lnTo>
                      <a:pt x="9097" y="2607"/>
                    </a:lnTo>
                    <a:cubicBezTo>
                      <a:pt x="9267" y="2695"/>
                      <a:pt x="9332" y="2905"/>
                      <a:pt x="9243" y="3074"/>
                    </a:cubicBezTo>
                    <a:lnTo>
                      <a:pt x="8092" y="5243"/>
                    </a:lnTo>
                    <a:lnTo>
                      <a:pt x="7407" y="5243"/>
                    </a:lnTo>
                    <a:lnTo>
                      <a:pt x="8057" y="4023"/>
                    </a:lnTo>
                    <a:cubicBezTo>
                      <a:pt x="8124" y="3899"/>
                      <a:pt x="8075" y="3743"/>
                      <a:pt x="7951" y="3679"/>
                    </a:cubicBezTo>
                    <a:cubicBezTo>
                      <a:pt x="7606" y="3498"/>
                      <a:pt x="7473" y="3072"/>
                      <a:pt x="7655" y="2728"/>
                    </a:cubicBezTo>
                    <a:cubicBezTo>
                      <a:pt x="7721" y="2603"/>
                      <a:pt x="7673" y="2448"/>
                      <a:pt x="7548" y="2383"/>
                    </a:cubicBezTo>
                    <a:lnTo>
                      <a:pt x="6211" y="1680"/>
                    </a:lnTo>
                    <a:cubicBezTo>
                      <a:pt x="6173" y="1660"/>
                      <a:pt x="6132" y="1651"/>
                      <a:pt x="6092" y="1651"/>
                    </a:cubicBezTo>
                    <a:cubicBezTo>
                      <a:pt x="6001" y="1651"/>
                      <a:pt x="5913" y="1700"/>
                      <a:pt x="5867" y="1787"/>
                    </a:cubicBezTo>
                    <a:cubicBezTo>
                      <a:pt x="5739" y="2026"/>
                      <a:pt x="5494" y="2163"/>
                      <a:pt x="5240" y="2163"/>
                    </a:cubicBezTo>
                    <a:cubicBezTo>
                      <a:pt x="5129" y="2163"/>
                      <a:pt x="5017" y="2137"/>
                      <a:pt x="4913" y="2082"/>
                    </a:cubicBezTo>
                    <a:cubicBezTo>
                      <a:pt x="4875" y="2062"/>
                      <a:pt x="4834" y="2052"/>
                      <a:pt x="4794" y="2052"/>
                    </a:cubicBezTo>
                    <a:cubicBezTo>
                      <a:pt x="4703" y="2052"/>
                      <a:pt x="4614" y="2102"/>
                      <a:pt x="4568" y="2189"/>
                    </a:cubicBezTo>
                    <a:lnTo>
                      <a:pt x="2950" y="5270"/>
                    </a:lnTo>
                    <a:lnTo>
                      <a:pt x="2265" y="5270"/>
                    </a:lnTo>
                    <a:lnTo>
                      <a:pt x="4682" y="678"/>
                    </a:lnTo>
                    <a:cubicBezTo>
                      <a:pt x="4744" y="560"/>
                      <a:pt x="4865" y="493"/>
                      <a:pt x="4990" y="493"/>
                    </a:cubicBezTo>
                    <a:close/>
                    <a:moveTo>
                      <a:pt x="10093" y="8379"/>
                    </a:moveTo>
                    <a:lnTo>
                      <a:pt x="10093" y="9933"/>
                    </a:lnTo>
                    <a:lnTo>
                      <a:pt x="8575" y="9933"/>
                    </a:lnTo>
                    <a:cubicBezTo>
                      <a:pt x="8151" y="9933"/>
                      <a:pt x="7791" y="9602"/>
                      <a:pt x="7779" y="9179"/>
                    </a:cubicBezTo>
                    <a:cubicBezTo>
                      <a:pt x="7767" y="8741"/>
                      <a:pt x="8118" y="8379"/>
                      <a:pt x="8556" y="8379"/>
                    </a:cubicBezTo>
                    <a:close/>
                    <a:moveTo>
                      <a:pt x="9018" y="5779"/>
                    </a:moveTo>
                    <a:cubicBezTo>
                      <a:pt x="9316" y="5779"/>
                      <a:pt x="9558" y="6021"/>
                      <a:pt x="9558" y="6319"/>
                    </a:cubicBezTo>
                    <a:lnTo>
                      <a:pt x="9558" y="7869"/>
                    </a:lnTo>
                    <a:lnTo>
                      <a:pt x="8588" y="7869"/>
                    </a:lnTo>
                    <a:cubicBezTo>
                      <a:pt x="7883" y="7869"/>
                      <a:pt x="7291" y="8428"/>
                      <a:pt x="7278" y="9133"/>
                    </a:cubicBezTo>
                    <a:cubicBezTo>
                      <a:pt x="7266" y="9852"/>
                      <a:pt x="7845" y="10442"/>
                      <a:pt x="8565" y="10444"/>
                    </a:cubicBezTo>
                    <a:lnTo>
                      <a:pt x="9558" y="10444"/>
                    </a:lnTo>
                    <a:lnTo>
                      <a:pt x="9558" y="11994"/>
                    </a:lnTo>
                    <a:cubicBezTo>
                      <a:pt x="9558" y="12291"/>
                      <a:pt x="9316" y="12533"/>
                      <a:pt x="9018" y="12533"/>
                    </a:cubicBezTo>
                    <a:lnTo>
                      <a:pt x="1050" y="12533"/>
                    </a:lnTo>
                    <a:cubicBezTo>
                      <a:pt x="752" y="12533"/>
                      <a:pt x="511" y="12291"/>
                      <a:pt x="511" y="11994"/>
                    </a:cubicBezTo>
                    <a:lnTo>
                      <a:pt x="511" y="6319"/>
                    </a:lnTo>
                    <a:cubicBezTo>
                      <a:pt x="511" y="6021"/>
                      <a:pt x="752" y="5779"/>
                      <a:pt x="1050" y="5779"/>
                    </a:cubicBezTo>
                    <a:close/>
                    <a:moveTo>
                      <a:pt x="4987" y="0"/>
                    </a:moveTo>
                    <a:cubicBezTo>
                      <a:pt x="4679" y="0"/>
                      <a:pt x="4382" y="166"/>
                      <a:pt x="4227" y="457"/>
                    </a:cubicBezTo>
                    <a:lnTo>
                      <a:pt x="1684" y="5269"/>
                    </a:lnTo>
                    <a:lnTo>
                      <a:pt x="1050" y="5269"/>
                    </a:lnTo>
                    <a:cubicBezTo>
                      <a:pt x="471" y="5269"/>
                      <a:pt x="1" y="5738"/>
                      <a:pt x="1" y="6318"/>
                    </a:cubicBezTo>
                    <a:lnTo>
                      <a:pt x="1" y="11993"/>
                    </a:lnTo>
                    <a:cubicBezTo>
                      <a:pt x="1" y="12572"/>
                      <a:pt x="471" y="13041"/>
                      <a:pt x="1050" y="13041"/>
                    </a:cubicBezTo>
                    <a:lnTo>
                      <a:pt x="9018" y="13041"/>
                    </a:lnTo>
                    <a:cubicBezTo>
                      <a:pt x="9598" y="13041"/>
                      <a:pt x="10068" y="12572"/>
                      <a:pt x="10068" y="11993"/>
                    </a:cubicBezTo>
                    <a:lnTo>
                      <a:pt x="10068" y="10444"/>
                    </a:lnTo>
                    <a:lnTo>
                      <a:pt x="10348" y="10444"/>
                    </a:lnTo>
                    <a:cubicBezTo>
                      <a:pt x="10489" y="10444"/>
                      <a:pt x="10604" y="10329"/>
                      <a:pt x="10604" y="10188"/>
                    </a:cubicBezTo>
                    <a:lnTo>
                      <a:pt x="10604" y="8124"/>
                    </a:lnTo>
                    <a:cubicBezTo>
                      <a:pt x="10605" y="7984"/>
                      <a:pt x="10493" y="7870"/>
                      <a:pt x="10353" y="7869"/>
                    </a:cubicBezTo>
                    <a:lnTo>
                      <a:pt x="10068" y="7869"/>
                    </a:lnTo>
                    <a:lnTo>
                      <a:pt x="10068" y="6319"/>
                    </a:lnTo>
                    <a:cubicBezTo>
                      <a:pt x="10068" y="5740"/>
                      <a:pt x="9598" y="5270"/>
                      <a:pt x="9018" y="5270"/>
                    </a:cubicBezTo>
                    <a:lnTo>
                      <a:pt x="8666" y="5270"/>
                    </a:lnTo>
                    <a:lnTo>
                      <a:pt x="9685" y="3342"/>
                    </a:lnTo>
                    <a:cubicBezTo>
                      <a:pt x="9787" y="3153"/>
                      <a:pt x="9816" y="2932"/>
                      <a:pt x="9766" y="2723"/>
                    </a:cubicBezTo>
                    <a:cubicBezTo>
                      <a:pt x="9708" y="2486"/>
                      <a:pt x="9550" y="2284"/>
                      <a:pt x="9333" y="2171"/>
                    </a:cubicBezTo>
                    <a:lnTo>
                      <a:pt x="5387" y="99"/>
                    </a:lnTo>
                    <a:cubicBezTo>
                      <a:pt x="5259" y="32"/>
                      <a:pt x="5122" y="0"/>
                      <a:pt x="4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011;p48">
              <a:extLst>
                <a:ext uri="{FF2B5EF4-FFF2-40B4-BE49-F238E27FC236}">
                  <a16:creationId xmlns:a16="http://schemas.microsoft.com/office/drawing/2014/main" id="{50E090A5-4F2E-16FB-546C-57C506B1F5A1}"/>
                </a:ext>
              </a:extLst>
            </p:cNvPr>
            <p:cNvSpPr txBox="1">
              <a:spLocks/>
            </p:cNvSpPr>
            <p:nvPr/>
          </p:nvSpPr>
          <p:spPr>
            <a:xfrm>
              <a:off x="3628562" y="4712097"/>
              <a:ext cx="3283226" cy="377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dirty="0" err="1">
                  <a:solidFill>
                    <a:schemeClr val="accent1">
                      <a:lumMod val="75000"/>
                    </a:schemeClr>
                  </a:solidFill>
                  <a:latin typeface="Merriweather" pitchFamily="2" charset="77"/>
                </a:rPr>
                <a:t>Phân</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phối</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số</a:t>
              </a:r>
              <a:r>
                <a:rPr lang="en-US" sz="1800" b="1" dirty="0">
                  <a:solidFill>
                    <a:schemeClr val="accent1">
                      <a:lumMod val="75000"/>
                    </a:schemeClr>
                  </a:solidFill>
                  <a:latin typeface="Merriweather" pitchFamily="2" charset="77"/>
                </a:rPr>
                <a:t> </a:t>
              </a:r>
              <a:r>
                <a:rPr lang="en-US" sz="1800" b="1" dirty="0" err="1">
                  <a:solidFill>
                    <a:schemeClr val="accent1">
                      <a:lumMod val="75000"/>
                    </a:schemeClr>
                  </a:solidFill>
                  <a:latin typeface="Merriweather" pitchFamily="2" charset="77"/>
                </a:rPr>
                <a:t>lượng</a:t>
              </a:r>
              <a:r>
                <a:rPr lang="en-US" sz="1800" b="1" dirty="0">
                  <a:solidFill>
                    <a:schemeClr val="accent1">
                      <a:lumMod val="75000"/>
                    </a:schemeClr>
                  </a:solidFill>
                  <a:latin typeface="Merriweather" pitchFamily="2" charset="77"/>
                </a:rPr>
                <a:t> rating</a:t>
              </a:r>
            </a:p>
          </p:txBody>
        </p:sp>
      </p:grpSp>
      <p:sp>
        <p:nvSpPr>
          <p:cNvPr id="5" name="TextBox 4">
            <a:extLst>
              <a:ext uri="{FF2B5EF4-FFF2-40B4-BE49-F238E27FC236}">
                <a16:creationId xmlns:a16="http://schemas.microsoft.com/office/drawing/2014/main" id="{D2038882-FF99-CBF6-F717-E589550ED500}"/>
              </a:ext>
            </a:extLst>
          </p:cNvPr>
          <p:cNvSpPr txBox="1"/>
          <p:nvPr/>
        </p:nvSpPr>
        <p:spPr>
          <a:xfrm>
            <a:off x="8719457" y="4802342"/>
            <a:ext cx="385811" cy="307777"/>
          </a:xfrm>
          <a:prstGeom prst="rect">
            <a:avLst/>
          </a:prstGeom>
          <a:noFill/>
        </p:spPr>
        <p:txBody>
          <a:bodyPr wrap="square" rtlCol="0">
            <a:spAutoFit/>
          </a:bodyPr>
          <a:lstStyle/>
          <a:p>
            <a:r>
              <a:rPr lang="en-VN" dirty="0"/>
              <a:t>17</a:t>
            </a:r>
          </a:p>
        </p:txBody>
      </p:sp>
      <p:pic>
        <p:nvPicPr>
          <p:cNvPr id="6" name="Picture 5">
            <a:extLst>
              <a:ext uri="{FF2B5EF4-FFF2-40B4-BE49-F238E27FC236}">
                <a16:creationId xmlns:a16="http://schemas.microsoft.com/office/drawing/2014/main" id="{0BF99482-CC28-4E11-8058-380CDE071134}"/>
              </a:ext>
            </a:extLst>
          </p:cNvPr>
          <p:cNvPicPr>
            <a:picLocks noChangeAspect="1"/>
          </p:cNvPicPr>
          <p:nvPr/>
        </p:nvPicPr>
        <p:blipFill>
          <a:blip r:embed="rId3"/>
          <a:stretch>
            <a:fillRect/>
          </a:stretch>
        </p:blipFill>
        <p:spPr>
          <a:xfrm>
            <a:off x="2407254" y="628649"/>
            <a:ext cx="4607075" cy="3497398"/>
          </a:xfrm>
          <a:prstGeom prst="rect">
            <a:avLst/>
          </a:prstGeom>
        </p:spPr>
      </p:pic>
      <p:sp>
        <p:nvSpPr>
          <p:cNvPr id="3" name="TextBox 2">
            <a:extLst>
              <a:ext uri="{FF2B5EF4-FFF2-40B4-BE49-F238E27FC236}">
                <a16:creationId xmlns:a16="http://schemas.microsoft.com/office/drawing/2014/main" id="{4DAE2BF3-21E8-4B57-B6A5-FC971B81BB5F}"/>
              </a:ext>
            </a:extLst>
          </p:cNvPr>
          <p:cNvSpPr txBox="1"/>
          <p:nvPr/>
        </p:nvSpPr>
        <p:spPr>
          <a:xfrm>
            <a:off x="2985721" y="4165982"/>
            <a:ext cx="4107803" cy="307777"/>
          </a:xfrm>
          <a:prstGeom prst="rect">
            <a:avLst/>
          </a:prstGeom>
          <a:noFill/>
        </p:spPr>
        <p:txBody>
          <a:bodyPr wrap="square" rtlCol="0">
            <a:spAutoFit/>
          </a:bodyPr>
          <a:lstStyle/>
          <a:p>
            <a:r>
              <a:rPr lang="en-US" dirty="0" err="1">
                <a:latin typeface="Barlow" panose="00000500000000000000" pitchFamily="2" charset="0"/>
              </a:rPr>
              <a:t>Hình</a:t>
            </a:r>
            <a:r>
              <a:rPr lang="en-US" dirty="0">
                <a:latin typeface="Barlow" panose="00000500000000000000" pitchFamily="2" charset="0"/>
              </a:rPr>
              <a:t> 2. </a:t>
            </a:r>
            <a:r>
              <a:rPr lang="en-US" dirty="0" err="1">
                <a:latin typeface="Barlow" panose="00000500000000000000" pitchFamily="2" charset="0"/>
              </a:rPr>
              <a:t>Mô</a:t>
            </a:r>
            <a:r>
              <a:rPr lang="en-US" dirty="0">
                <a:latin typeface="Barlow" panose="00000500000000000000" pitchFamily="2" charset="0"/>
              </a:rPr>
              <a:t> </a:t>
            </a:r>
            <a:r>
              <a:rPr lang="en-US" dirty="0" err="1">
                <a:latin typeface="Barlow" panose="00000500000000000000" pitchFamily="2" charset="0"/>
              </a:rPr>
              <a:t>tả</a:t>
            </a:r>
            <a:r>
              <a:rPr lang="en-US" dirty="0">
                <a:latin typeface="Barlow" panose="00000500000000000000" pitchFamily="2" charset="0"/>
              </a:rPr>
              <a:t> </a:t>
            </a:r>
            <a:r>
              <a:rPr lang="en-US" dirty="0" err="1">
                <a:latin typeface="Barlow" panose="00000500000000000000" pitchFamily="2" charset="0"/>
              </a:rPr>
              <a:t>số</a:t>
            </a:r>
            <a:r>
              <a:rPr lang="en-US" dirty="0">
                <a:latin typeface="Barlow" panose="00000500000000000000" pitchFamily="2" charset="0"/>
              </a:rPr>
              <a:t> </a:t>
            </a:r>
            <a:r>
              <a:rPr lang="en-US" dirty="0" err="1">
                <a:latin typeface="Barlow" panose="00000500000000000000" pitchFamily="2" charset="0"/>
              </a:rPr>
              <a:t>lượng</a:t>
            </a:r>
            <a:r>
              <a:rPr lang="en-US" dirty="0">
                <a:latin typeface="Barlow" panose="00000500000000000000" pitchFamily="2" charset="0"/>
              </a:rPr>
              <a:t> </a:t>
            </a:r>
            <a:r>
              <a:rPr lang="en-US" dirty="0" err="1">
                <a:latin typeface="Barlow" panose="00000500000000000000" pitchFamily="2" charset="0"/>
              </a:rPr>
              <a:t>các</a:t>
            </a:r>
            <a:r>
              <a:rPr lang="en-US" dirty="0">
                <a:latin typeface="Barlow" panose="00000500000000000000" pitchFamily="2" charset="0"/>
              </a:rPr>
              <a:t> Ratings </a:t>
            </a:r>
            <a:r>
              <a:rPr lang="en-US" dirty="0" err="1">
                <a:latin typeface="Barlow" panose="00000500000000000000" pitchFamily="2" charset="0"/>
              </a:rPr>
              <a:t>từ</a:t>
            </a:r>
            <a:r>
              <a:rPr lang="en-US" dirty="0">
                <a:latin typeface="Barlow" panose="00000500000000000000" pitchFamily="2" charset="0"/>
              </a:rPr>
              <a:t> 1 </a:t>
            </a:r>
            <a:r>
              <a:rPr lang="en-US" dirty="0" err="1">
                <a:latin typeface="Barlow" panose="00000500000000000000" pitchFamily="2" charset="0"/>
              </a:rPr>
              <a:t>đến</a:t>
            </a:r>
            <a:r>
              <a:rPr lang="en-US" dirty="0">
                <a:latin typeface="Barlow" panose="00000500000000000000" pitchFamily="2" charset="0"/>
              </a:rPr>
              <a:t> 10.</a:t>
            </a:r>
          </a:p>
        </p:txBody>
      </p:sp>
    </p:spTree>
    <p:extLst>
      <p:ext uri="{BB962C8B-B14F-4D97-AF65-F5344CB8AC3E}">
        <p14:creationId xmlns:p14="http://schemas.microsoft.com/office/powerpoint/2010/main" val="26004297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06"/>
        <p:cNvGrpSpPr/>
        <p:nvPr/>
      </p:nvGrpSpPr>
      <p:grpSpPr>
        <a:xfrm>
          <a:off x="0" y="0"/>
          <a:ext cx="0" cy="0"/>
          <a:chOff x="0" y="0"/>
          <a:chExt cx="0" cy="0"/>
        </a:xfrm>
      </p:grpSpPr>
      <p:sp>
        <p:nvSpPr>
          <p:cNvPr id="1607" name="Google Shape;1607;p56"/>
          <p:cNvSpPr/>
          <p:nvPr/>
        </p:nvSpPr>
        <p:spPr>
          <a:xfrm>
            <a:off x="2665850" y="1346199"/>
            <a:ext cx="1362466" cy="176674"/>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 name="Google Shape;1608;p56"/>
          <p:cNvGrpSpPr/>
          <p:nvPr/>
        </p:nvGrpSpPr>
        <p:grpSpPr>
          <a:xfrm rot="440056">
            <a:off x="498924" y="644617"/>
            <a:ext cx="2058596" cy="2166795"/>
            <a:chOff x="6224025" y="2257700"/>
            <a:chExt cx="1974425" cy="2078200"/>
          </a:xfrm>
        </p:grpSpPr>
        <p:sp>
          <p:nvSpPr>
            <p:cNvPr id="1609" name="Google Shape;1609;p56"/>
            <p:cNvSpPr/>
            <p:nvPr/>
          </p:nvSpPr>
          <p:spPr>
            <a:xfrm>
              <a:off x="6224025" y="2257700"/>
              <a:ext cx="1974425" cy="2078200"/>
            </a:xfrm>
            <a:custGeom>
              <a:avLst/>
              <a:gdLst/>
              <a:ahLst/>
              <a:cxnLst/>
              <a:rect l="l" t="t" r="r" b="b"/>
              <a:pathLst>
                <a:path w="78977" h="83128" extrusionOk="0">
                  <a:moveTo>
                    <a:pt x="39488" y="1"/>
                  </a:moveTo>
                  <a:cubicBezTo>
                    <a:pt x="21547" y="1"/>
                    <a:pt x="5841" y="12107"/>
                    <a:pt x="1297" y="29429"/>
                  </a:cubicBezTo>
                  <a:cubicBezTo>
                    <a:pt x="1187" y="29841"/>
                    <a:pt x="1079" y="30277"/>
                    <a:pt x="977" y="30727"/>
                  </a:cubicBezTo>
                  <a:cubicBezTo>
                    <a:pt x="328" y="33602"/>
                    <a:pt x="0" y="36540"/>
                    <a:pt x="2" y="39487"/>
                  </a:cubicBezTo>
                  <a:lnTo>
                    <a:pt x="2" y="69585"/>
                  </a:lnTo>
                  <a:cubicBezTo>
                    <a:pt x="2" y="69619"/>
                    <a:pt x="3" y="69652"/>
                    <a:pt x="4" y="69685"/>
                  </a:cubicBezTo>
                  <a:cubicBezTo>
                    <a:pt x="3" y="69719"/>
                    <a:pt x="2" y="69753"/>
                    <a:pt x="2" y="69786"/>
                  </a:cubicBezTo>
                  <a:lnTo>
                    <a:pt x="2" y="80910"/>
                  </a:lnTo>
                  <a:cubicBezTo>
                    <a:pt x="2" y="82134"/>
                    <a:pt x="994" y="83128"/>
                    <a:pt x="2219" y="83128"/>
                  </a:cubicBezTo>
                  <a:lnTo>
                    <a:pt x="51566" y="83128"/>
                  </a:lnTo>
                  <a:cubicBezTo>
                    <a:pt x="51599" y="83128"/>
                    <a:pt x="51752" y="83121"/>
                    <a:pt x="51752" y="83121"/>
                  </a:cubicBezTo>
                  <a:cubicBezTo>
                    <a:pt x="51806" y="83126"/>
                    <a:pt x="51861" y="83128"/>
                    <a:pt x="51916" y="83128"/>
                  </a:cubicBezTo>
                  <a:lnTo>
                    <a:pt x="76758" y="83128"/>
                  </a:lnTo>
                  <a:cubicBezTo>
                    <a:pt x="77983" y="83128"/>
                    <a:pt x="78975" y="82134"/>
                    <a:pt x="78975" y="80910"/>
                  </a:cubicBezTo>
                  <a:lnTo>
                    <a:pt x="78975" y="39487"/>
                  </a:lnTo>
                  <a:cubicBezTo>
                    <a:pt x="78976" y="37040"/>
                    <a:pt x="78750" y="34600"/>
                    <a:pt x="78299" y="32195"/>
                  </a:cubicBezTo>
                  <a:cubicBezTo>
                    <a:pt x="77949" y="30303"/>
                    <a:pt x="77458" y="28440"/>
                    <a:pt x="76829" y="26622"/>
                  </a:cubicBezTo>
                  <a:cubicBezTo>
                    <a:pt x="74891" y="20997"/>
                    <a:pt x="71635" y="15792"/>
                    <a:pt x="67409" y="11566"/>
                  </a:cubicBezTo>
                  <a:cubicBezTo>
                    <a:pt x="67255" y="11413"/>
                    <a:pt x="67105" y="11263"/>
                    <a:pt x="66947" y="11117"/>
                  </a:cubicBezTo>
                  <a:cubicBezTo>
                    <a:pt x="66167" y="10357"/>
                    <a:pt x="65327" y="9609"/>
                    <a:pt x="64452" y="8896"/>
                  </a:cubicBezTo>
                  <a:cubicBezTo>
                    <a:pt x="64425" y="8874"/>
                    <a:pt x="64398" y="8852"/>
                    <a:pt x="64371" y="8832"/>
                  </a:cubicBezTo>
                  <a:cubicBezTo>
                    <a:pt x="57365" y="3136"/>
                    <a:pt x="48532" y="1"/>
                    <a:pt x="39488" y="1"/>
                  </a:cubicBezTo>
                  <a:close/>
                </a:path>
              </a:pathLst>
            </a:custGeom>
            <a:solidFill>
              <a:schemeClr val="dk2"/>
            </a:solidFill>
            <a:ln>
              <a:noFill/>
            </a:ln>
            <a:effectLst>
              <a:outerShdw blurRad="57150" dist="19050" dir="5400000" algn="bl" rotWithShape="0">
                <a:schemeClr val="dk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6274725" y="2322600"/>
              <a:ext cx="1863575" cy="1967300"/>
            </a:xfrm>
            <a:custGeom>
              <a:avLst/>
              <a:gdLst/>
              <a:ahLst/>
              <a:cxnLst/>
              <a:rect l="l" t="t" r="r" b="b"/>
              <a:pathLst>
                <a:path w="74543" h="78692" extrusionOk="0">
                  <a:moveTo>
                    <a:pt x="37272" y="0"/>
                  </a:moveTo>
                  <a:cubicBezTo>
                    <a:pt x="19965" y="0"/>
                    <a:pt x="5416" y="11796"/>
                    <a:pt x="1221" y="27786"/>
                  </a:cubicBezTo>
                  <a:cubicBezTo>
                    <a:pt x="1190" y="27904"/>
                    <a:pt x="4184" y="27810"/>
                    <a:pt x="4154" y="27928"/>
                  </a:cubicBezTo>
                  <a:cubicBezTo>
                    <a:pt x="4081" y="28213"/>
                    <a:pt x="988" y="28712"/>
                    <a:pt x="922" y="28999"/>
                  </a:cubicBezTo>
                  <a:cubicBezTo>
                    <a:pt x="309" y="31713"/>
                    <a:pt x="1" y="34487"/>
                    <a:pt x="2" y="37269"/>
                  </a:cubicBezTo>
                  <a:lnTo>
                    <a:pt x="2" y="67368"/>
                  </a:lnTo>
                  <a:lnTo>
                    <a:pt x="3682" y="76898"/>
                  </a:lnTo>
                  <a:lnTo>
                    <a:pt x="33686" y="76615"/>
                  </a:lnTo>
                  <a:lnTo>
                    <a:pt x="49350" y="78692"/>
                  </a:lnTo>
                  <a:lnTo>
                    <a:pt x="70485" y="77747"/>
                  </a:lnTo>
                  <a:lnTo>
                    <a:pt x="74541" y="65482"/>
                  </a:lnTo>
                  <a:lnTo>
                    <a:pt x="74541" y="37269"/>
                  </a:lnTo>
                  <a:cubicBezTo>
                    <a:pt x="74542" y="34958"/>
                    <a:pt x="74328" y="32652"/>
                    <a:pt x="73900" y="30381"/>
                  </a:cubicBezTo>
                  <a:cubicBezTo>
                    <a:pt x="73723" y="29421"/>
                    <a:pt x="69697" y="30182"/>
                    <a:pt x="69446" y="29250"/>
                  </a:cubicBezTo>
                  <a:cubicBezTo>
                    <a:pt x="69225" y="28433"/>
                    <a:pt x="72789" y="25919"/>
                    <a:pt x="72514" y="25126"/>
                  </a:cubicBezTo>
                  <a:cubicBezTo>
                    <a:pt x="70653" y="19720"/>
                    <a:pt x="67582" y="14875"/>
                    <a:pt x="63624" y="10917"/>
                  </a:cubicBezTo>
                  <a:cubicBezTo>
                    <a:pt x="63483" y="10776"/>
                    <a:pt x="63347" y="10640"/>
                    <a:pt x="63203" y="10506"/>
                  </a:cubicBezTo>
                  <a:cubicBezTo>
                    <a:pt x="62897" y="10209"/>
                    <a:pt x="60233" y="10193"/>
                    <a:pt x="59917" y="9907"/>
                  </a:cubicBezTo>
                  <a:cubicBezTo>
                    <a:pt x="59449" y="9483"/>
                    <a:pt x="61323" y="8795"/>
                    <a:pt x="60833" y="8396"/>
                  </a:cubicBezTo>
                  <a:lnTo>
                    <a:pt x="60830" y="8396"/>
                  </a:lnTo>
                  <a:cubicBezTo>
                    <a:pt x="54411" y="3148"/>
                    <a:pt x="46211" y="0"/>
                    <a:pt x="372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a:off x="7503325" y="2950575"/>
              <a:ext cx="618950" cy="131550"/>
            </a:xfrm>
            <a:custGeom>
              <a:avLst/>
              <a:gdLst/>
              <a:ahLst/>
              <a:cxnLst/>
              <a:rect l="l" t="t" r="r" b="b"/>
              <a:pathLst>
                <a:path w="24758" h="5262" extrusionOk="0">
                  <a:moveTo>
                    <a:pt x="22940" y="0"/>
                  </a:moveTo>
                  <a:cubicBezTo>
                    <a:pt x="21006" y="0"/>
                    <a:pt x="19072" y="419"/>
                    <a:pt x="17325" y="1245"/>
                  </a:cubicBezTo>
                  <a:cubicBezTo>
                    <a:pt x="14692" y="2491"/>
                    <a:pt x="12186" y="4673"/>
                    <a:pt x="9371" y="4673"/>
                  </a:cubicBezTo>
                  <a:cubicBezTo>
                    <a:pt x="9097" y="4673"/>
                    <a:pt x="8820" y="4652"/>
                    <a:pt x="8540" y="4608"/>
                  </a:cubicBezTo>
                  <a:cubicBezTo>
                    <a:pt x="7137" y="4386"/>
                    <a:pt x="5865" y="3569"/>
                    <a:pt x="4449" y="3433"/>
                  </a:cubicBezTo>
                  <a:cubicBezTo>
                    <a:pt x="4309" y="3420"/>
                    <a:pt x="4169" y="3413"/>
                    <a:pt x="4030" y="3413"/>
                  </a:cubicBezTo>
                  <a:cubicBezTo>
                    <a:pt x="2525" y="3413"/>
                    <a:pt x="1137" y="4180"/>
                    <a:pt x="0" y="5262"/>
                  </a:cubicBezTo>
                  <a:lnTo>
                    <a:pt x="24757" y="5262"/>
                  </a:lnTo>
                  <a:cubicBezTo>
                    <a:pt x="24427" y="3478"/>
                    <a:pt x="23963" y="1721"/>
                    <a:pt x="23371" y="7"/>
                  </a:cubicBezTo>
                  <a:cubicBezTo>
                    <a:pt x="23228" y="3"/>
                    <a:pt x="23084" y="0"/>
                    <a:pt x="22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a:off x="6297750" y="2930625"/>
              <a:ext cx="714925" cy="116975"/>
            </a:xfrm>
            <a:custGeom>
              <a:avLst/>
              <a:gdLst/>
              <a:ahLst/>
              <a:cxnLst/>
              <a:rect l="l" t="t" r="r" b="b"/>
              <a:pathLst>
                <a:path w="28597" h="4679" extrusionOk="0">
                  <a:moveTo>
                    <a:pt x="8382" y="1"/>
                  </a:moveTo>
                  <a:cubicBezTo>
                    <a:pt x="6733" y="1"/>
                    <a:pt x="5082" y="441"/>
                    <a:pt x="3682" y="1315"/>
                  </a:cubicBezTo>
                  <a:cubicBezTo>
                    <a:pt x="2566" y="2013"/>
                    <a:pt x="1479" y="2992"/>
                    <a:pt x="300" y="3465"/>
                  </a:cubicBezTo>
                  <a:cubicBezTo>
                    <a:pt x="194" y="3865"/>
                    <a:pt x="94" y="4271"/>
                    <a:pt x="1" y="4678"/>
                  </a:cubicBezTo>
                  <a:lnTo>
                    <a:pt x="28597" y="4678"/>
                  </a:lnTo>
                  <a:cubicBezTo>
                    <a:pt x="26945" y="2635"/>
                    <a:pt x="24305" y="1437"/>
                    <a:pt x="21677" y="1437"/>
                  </a:cubicBezTo>
                  <a:cubicBezTo>
                    <a:pt x="20872" y="1437"/>
                    <a:pt x="20069" y="1549"/>
                    <a:pt x="19295" y="1784"/>
                  </a:cubicBezTo>
                  <a:cubicBezTo>
                    <a:pt x="18266" y="2097"/>
                    <a:pt x="17245" y="2612"/>
                    <a:pt x="16182" y="2612"/>
                  </a:cubicBezTo>
                  <a:cubicBezTo>
                    <a:pt x="16066" y="2612"/>
                    <a:pt x="15950" y="2606"/>
                    <a:pt x="15833" y="2593"/>
                  </a:cubicBezTo>
                  <a:cubicBezTo>
                    <a:pt x="14672" y="2464"/>
                    <a:pt x="13715" y="1673"/>
                    <a:pt x="12695" y="1100"/>
                  </a:cubicBezTo>
                  <a:cubicBezTo>
                    <a:pt x="11385" y="366"/>
                    <a:pt x="9884" y="1"/>
                    <a:pt x="8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a:off x="7095075" y="2468325"/>
              <a:ext cx="759725" cy="116925"/>
            </a:xfrm>
            <a:custGeom>
              <a:avLst/>
              <a:gdLst/>
              <a:ahLst/>
              <a:cxnLst/>
              <a:rect l="l" t="t" r="r" b="b"/>
              <a:pathLst>
                <a:path w="30389" h="4677" extrusionOk="0">
                  <a:moveTo>
                    <a:pt x="19641" y="1"/>
                  </a:moveTo>
                  <a:cubicBezTo>
                    <a:pt x="17992" y="1"/>
                    <a:pt x="16342" y="441"/>
                    <a:pt x="14942" y="1315"/>
                  </a:cubicBezTo>
                  <a:cubicBezTo>
                    <a:pt x="13419" y="2267"/>
                    <a:pt x="11949" y="3746"/>
                    <a:pt x="10223" y="3746"/>
                  </a:cubicBezTo>
                  <a:cubicBezTo>
                    <a:pt x="10069" y="3746"/>
                    <a:pt x="9912" y="3734"/>
                    <a:pt x="9753" y="3709"/>
                  </a:cubicBezTo>
                  <a:cubicBezTo>
                    <a:pt x="8674" y="3536"/>
                    <a:pt x="7798" y="2760"/>
                    <a:pt x="6767" y="2393"/>
                  </a:cubicBezTo>
                  <a:cubicBezTo>
                    <a:pt x="6292" y="2224"/>
                    <a:pt x="5796" y="2148"/>
                    <a:pt x="5296" y="2148"/>
                  </a:cubicBezTo>
                  <a:cubicBezTo>
                    <a:pt x="4309" y="2148"/>
                    <a:pt x="3309" y="2445"/>
                    <a:pt x="2428" y="2911"/>
                  </a:cubicBezTo>
                  <a:cubicBezTo>
                    <a:pt x="1538" y="3380"/>
                    <a:pt x="750" y="4005"/>
                    <a:pt x="1" y="4677"/>
                  </a:cubicBezTo>
                  <a:lnTo>
                    <a:pt x="30389" y="4677"/>
                  </a:lnTo>
                  <a:cubicBezTo>
                    <a:pt x="29630" y="3940"/>
                    <a:pt x="28840" y="3236"/>
                    <a:pt x="28020" y="2567"/>
                  </a:cubicBezTo>
                  <a:lnTo>
                    <a:pt x="28017" y="2567"/>
                  </a:lnTo>
                  <a:cubicBezTo>
                    <a:pt x="27824" y="2595"/>
                    <a:pt x="27631" y="2611"/>
                    <a:pt x="27437" y="2611"/>
                  </a:cubicBezTo>
                  <a:cubicBezTo>
                    <a:pt x="27323" y="2611"/>
                    <a:pt x="27208" y="2605"/>
                    <a:pt x="27092" y="2593"/>
                  </a:cubicBezTo>
                  <a:cubicBezTo>
                    <a:pt x="25932" y="2464"/>
                    <a:pt x="24976" y="1673"/>
                    <a:pt x="23956" y="1100"/>
                  </a:cubicBezTo>
                  <a:cubicBezTo>
                    <a:pt x="22645" y="366"/>
                    <a:pt x="21144" y="1"/>
                    <a:pt x="196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a:off x="6558100" y="3956000"/>
              <a:ext cx="278225" cy="333900"/>
            </a:xfrm>
            <a:custGeom>
              <a:avLst/>
              <a:gdLst/>
              <a:ahLst/>
              <a:cxnLst/>
              <a:rect l="l" t="t" r="r" b="b"/>
              <a:pathLst>
                <a:path w="11129" h="13356" extrusionOk="0">
                  <a:moveTo>
                    <a:pt x="11128" y="0"/>
                  </a:moveTo>
                  <a:cubicBezTo>
                    <a:pt x="11128" y="0"/>
                    <a:pt x="10763" y="5"/>
                    <a:pt x="10164" y="12"/>
                  </a:cubicBezTo>
                  <a:cubicBezTo>
                    <a:pt x="10139" y="10"/>
                    <a:pt x="10115" y="9"/>
                    <a:pt x="10091" y="9"/>
                  </a:cubicBezTo>
                  <a:cubicBezTo>
                    <a:pt x="10067" y="9"/>
                    <a:pt x="10044" y="10"/>
                    <a:pt x="10020" y="12"/>
                  </a:cubicBezTo>
                  <a:cubicBezTo>
                    <a:pt x="9647" y="12"/>
                    <a:pt x="9195" y="20"/>
                    <a:pt x="8696" y="23"/>
                  </a:cubicBezTo>
                  <a:cubicBezTo>
                    <a:pt x="7692" y="34"/>
                    <a:pt x="6483" y="46"/>
                    <a:pt x="5293" y="59"/>
                  </a:cubicBezTo>
                  <a:cubicBezTo>
                    <a:pt x="4158" y="74"/>
                    <a:pt x="3042" y="89"/>
                    <a:pt x="2130" y="108"/>
                  </a:cubicBezTo>
                  <a:cubicBezTo>
                    <a:pt x="873" y="130"/>
                    <a:pt x="1" y="156"/>
                    <a:pt x="1" y="182"/>
                  </a:cubicBezTo>
                  <a:lnTo>
                    <a:pt x="1" y="13356"/>
                  </a:lnTo>
                  <a:lnTo>
                    <a:pt x="11128" y="13356"/>
                  </a:lnTo>
                  <a:lnTo>
                    <a:pt x="11128" y="0"/>
                  </a:ln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6"/>
            <p:cNvSpPr/>
            <p:nvPr/>
          </p:nvSpPr>
          <p:spPr>
            <a:xfrm>
              <a:off x="6520050" y="3101500"/>
              <a:ext cx="1158675" cy="1188400"/>
            </a:xfrm>
            <a:custGeom>
              <a:avLst/>
              <a:gdLst/>
              <a:ahLst/>
              <a:cxnLst/>
              <a:rect l="l" t="t" r="r" b="b"/>
              <a:pathLst>
                <a:path w="46347" h="47536" extrusionOk="0">
                  <a:moveTo>
                    <a:pt x="22869" y="1"/>
                  </a:moveTo>
                  <a:cubicBezTo>
                    <a:pt x="22054" y="610"/>
                    <a:pt x="22057" y="384"/>
                    <a:pt x="19949" y="1198"/>
                  </a:cubicBezTo>
                  <a:cubicBezTo>
                    <a:pt x="19432" y="1395"/>
                    <a:pt x="18903" y="2087"/>
                    <a:pt x="18367" y="2301"/>
                  </a:cubicBezTo>
                  <a:cubicBezTo>
                    <a:pt x="18200" y="2368"/>
                    <a:pt x="18031" y="2385"/>
                    <a:pt x="17862" y="2385"/>
                  </a:cubicBezTo>
                  <a:cubicBezTo>
                    <a:pt x="17684" y="2385"/>
                    <a:pt x="17505" y="2366"/>
                    <a:pt x="17326" y="2366"/>
                  </a:cubicBezTo>
                  <a:cubicBezTo>
                    <a:pt x="17147" y="2366"/>
                    <a:pt x="16967" y="2385"/>
                    <a:pt x="16787" y="2461"/>
                  </a:cubicBezTo>
                  <a:cubicBezTo>
                    <a:pt x="15653" y="2941"/>
                    <a:pt x="14506" y="3461"/>
                    <a:pt x="13379" y="4026"/>
                  </a:cubicBezTo>
                  <a:cubicBezTo>
                    <a:pt x="12837" y="4298"/>
                    <a:pt x="12301" y="5067"/>
                    <a:pt x="11772" y="5360"/>
                  </a:cubicBezTo>
                  <a:cubicBezTo>
                    <a:pt x="11245" y="5653"/>
                    <a:pt x="10725" y="5471"/>
                    <a:pt x="10218" y="5786"/>
                  </a:cubicBezTo>
                  <a:cubicBezTo>
                    <a:pt x="8993" y="6551"/>
                    <a:pt x="7840" y="7385"/>
                    <a:pt x="6815" y="8297"/>
                  </a:cubicBezTo>
                  <a:cubicBezTo>
                    <a:pt x="810" y="13285"/>
                    <a:pt x="392" y="34585"/>
                    <a:pt x="0" y="35271"/>
                  </a:cubicBezTo>
                  <a:lnTo>
                    <a:pt x="11557" y="35271"/>
                  </a:lnTo>
                  <a:lnTo>
                    <a:pt x="11557" y="47536"/>
                  </a:lnTo>
                  <a:lnTo>
                    <a:pt x="39174" y="47536"/>
                  </a:lnTo>
                  <a:lnTo>
                    <a:pt x="39239" y="32720"/>
                  </a:lnTo>
                  <a:lnTo>
                    <a:pt x="39653" y="32707"/>
                  </a:lnTo>
                  <a:lnTo>
                    <a:pt x="43057" y="32111"/>
                  </a:lnTo>
                  <a:lnTo>
                    <a:pt x="43164" y="32089"/>
                  </a:lnTo>
                  <a:lnTo>
                    <a:pt x="43164" y="32008"/>
                  </a:lnTo>
                  <a:cubicBezTo>
                    <a:pt x="43989" y="31907"/>
                    <a:pt x="45521" y="31720"/>
                    <a:pt x="46346" y="31623"/>
                  </a:cubicBezTo>
                  <a:lnTo>
                    <a:pt x="46346" y="31616"/>
                  </a:lnTo>
                  <a:cubicBezTo>
                    <a:pt x="45711" y="26279"/>
                    <a:pt x="45018" y="20692"/>
                    <a:pt x="44158" y="15356"/>
                  </a:cubicBezTo>
                  <a:cubicBezTo>
                    <a:pt x="43560" y="10295"/>
                    <a:pt x="42592" y="8125"/>
                    <a:pt x="39674" y="5762"/>
                  </a:cubicBezTo>
                  <a:cubicBezTo>
                    <a:pt x="39196" y="5374"/>
                    <a:pt x="38665" y="5470"/>
                    <a:pt x="38074" y="5058"/>
                  </a:cubicBezTo>
                  <a:cubicBezTo>
                    <a:pt x="37588" y="4719"/>
                    <a:pt x="37061" y="3880"/>
                    <a:pt x="36491" y="3508"/>
                  </a:cubicBezTo>
                  <a:cubicBezTo>
                    <a:pt x="34128" y="2038"/>
                    <a:pt x="33207" y="1646"/>
                    <a:pt x="31032" y="699"/>
                  </a:cubicBezTo>
                  <a:cubicBezTo>
                    <a:pt x="28675" y="495"/>
                    <a:pt x="25228" y="206"/>
                    <a:pt x="22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6"/>
            <p:cNvSpPr/>
            <p:nvPr/>
          </p:nvSpPr>
          <p:spPr>
            <a:xfrm>
              <a:off x="6611325" y="3308900"/>
              <a:ext cx="79100" cy="674425"/>
            </a:xfrm>
            <a:custGeom>
              <a:avLst/>
              <a:gdLst/>
              <a:ahLst/>
              <a:cxnLst/>
              <a:rect l="l" t="t" r="r" b="b"/>
              <a:pathLst>
                <a:path w="3164" h="26977" extrusionOk="0">
                  <a:moveTo>
                    <a:pt x="3164" y="1"/>
                  </a:moveTo>
                  <a:cubicBezTo>
                    <a:pt x="2363" y="732"/>
                    <a:pt x="1695" y="1497"/>
                    <a:pt x="1216" y="2286"/>
                  </a:cubicBezTo>
                  <a:cubicBezTo>
                    <a:pt x="780" y="3012"/>
                    <a:pt x="376" y="3937"/>
                    <a:pt x="1" y="5002"/>
                  </a:cubicBezTo>
                  <a:lnTo>
                    <a:pt x="1" y="26977"/>
                  </a:lnTo>
                  <a:lnTo>
                    <a:pt x="3164" y="26977"/>
                  </a:lnTo>
                  <a:lnTo>
                    <a:pt x="31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6775525" y="3202300"/>
              <a:ext cx="79075" cy="1087600"/>
            </a:xfrm>
            <a:custGeom>
              <a:avLst/>
              <a:gdLst/>
              <a:ahLst/>
              <a:cxnLst/>
              <a:rect l="l" t="t" r="r" b="b"/>
              <a:pathLst>
                <a:path w="3163" h="43504" extrusionOk="0">
                  <a:moveTo>
                    <a:pt x="3163" y="0"/>
                  </a:moveTo>
                  <a:cubicBezTo>
                    <a:pt x="2092" y="537"/>
                    <a:pt x="1020" y="1128"/>
                    <a:pt x="0" y="1756"/>
                  </a:cubicBezTo>
                  <a:lnTo>
                    <a:pt x="0" y="31239"/>
                  </a:lnTo>
                  <a:lnTo>
                    <a:pt x="1338" y="31239"/>
                  </a:lnTo>
                  <a:lnTo>
                    <a:pt x="1338" y="43504"/>
                  </a:lnTo>
                  <a:lnTo>
                    <a:pt x="3163" y="43504"/>
                  </a:lnTo>
                  <a:lnTo>
                    <a:pt x="31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6939650" y="3131450"/>
              <a:ext cx="79125" cy="1158450"/>
            </a:xfrm>
            <a:custGeom>
              <a:avLst/>
              <a:gdLst/>
              <a:ahLst/>
              <a:cxnLst/>
              <a:rect l="l" t="t" r="r" b="b"/>
              <a:pathLst>
                <a:path w="3165" h="46338" extrusionOk="0">
                  <a:moveTo>
                    <a:pt x="3165" y="1"/>
                  </a:moveTo>
                  <a:cubicBezTo>
                    <a:pt x="2271" y="333"/>
                    <a:pt x="1184" y="754"/>
                    <a:pt x="1" y="1261"/>
                  </a:cubicBezTo>
                  <a:lnTo>
                    <a:pt x="1" y="46338"/>
                  </a:lnTo>
                  <a:lnTo>
                    <a:pt x="3165" y="46338"/>
                  </a:lnTo>
                  <a:lnTo>
                    <a:pt x="31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7103950" y="3102525"/>
              <a:ext cx="79100" cy="1187375"/>
            </a:xfrm>
            <a:custGeom>
              <a:avLst/>
              <a:gdLst/>
              <a:ahLst/>
              <a:cxnLst/>
              <a:rect l="l" t="t" r="r" b="b"/>
              <a:pathLst>
                <a:path w="3164" h="47495" extrusionOk="0">
                  <a:moveTo>
                    <a:pt x="1" y="1"/>
                  </a:moveTo>
                  <a:lnTo>
                    <a:pt x="1" y="47495"/>
                  </a:lnTo>
                  <a:lnTo>
                    <a:pt x="3163" y="47495"/>
                  </a:lnTo>
                  <a:lnTo>
                    <a:pt x="3163" y="274"/>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6"/>
            <p:cNvSpPr/>
            <p:nvPr/>
          </p:nvSpPr>
          <p:spPr>
            <a:xfrm>
              <a:off x="7268125" y="3116575"/>
              <a:ext cx="79100" cy="1173325"/>
            </a:xfrm>
            <a:custGeom>
              <a:avLst/>
              <a:gdLst/>
              <a:ahLst/>
              <a:cxnLst/>
              <a:rect l="l" t="t" r="r" b="b"/>
              <a:pathLst>
                <a:path w="3164" h="46933" extrusionOk="0">
                  <a:moveTo>
                    <a:pt x="1" y="0"/>
                  </a:moveTo>
                  <a:lnTo>
                    <a:pt x="1" y="46933"/>
                  </a:lnTo>
                  <a:lnTo>
                    <a:pt x="3163" y="46933"/>
                  </a:lnTo>
                  <a:lnTo>
                    <a:pt x="3163" y="1013"/>
                  </a:lnTo>
                  <a:cubicBezTo>
                    <a:pt x="3012" y="939"/>
                    <a:pt x="2867" y="872"/>
                    <a:pt x="2731" y="806"/>
                  </a:cubicBezTo>
                  <a:cubicBezTo>
                    <a:pt x="2605" y="747"/>
                    <a:pt x="2487" y="695"/>
                    <a:pt x="2376" y="643"/>
                  </a:cubicBezTo>
                  <a:cubicBezTo>
                    <a:pt x="1892" y="422"/>
                    <a:pt x="1518" y="263"/>
                    <a:pt x="1304" y="178"/>
                  </a:cubicBezTo>
                  <a:cubicBezTo>
                    <a:pt x="1283" y="166"/>
                    <a:pt x="1264" y="159"/>
                    <a:pt x="1245" y="152"/>
                  </a:cubicBezTo>
                  <a:cubicBezTo>
                    <a:pt x="1157" y="115"/>
                    <a:pt x="1109" y="96"/>
                    <a:pt x="1109" y="96"/>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6"/>
            <p:cNvSpPr/>
            <p:nvPr/>
          </p:nvSpPr>
          <p:spPr>
            <a:xfrm>
              <a:off x="7432275" y="3189200"/>
              <a:ext cx="79125" cy="1100675"/>
            </a:xfrm>
            <a:custGeom>
              <a:avLst/>
              <a:gdLst/>
              <a:ahLst/>
              <a:cxnLst/>
              <a:rect l="l" t="t" r="r" b="b"/>
              <a:pathLst>
                <a:path w="3165" h="44027" extrusionOk="0">
                  <a:moveTo>
                    <a:pt x="1" y="0"/>
                  </a:moveTo>
                  <a:lnTo>
                    <a:pt x="1" y="44027"/>
                  </a:lnTo>
                  <a:lnTo>
                    <a:pt x="3009" y="44027"/>
                  </a:lnTo>
                  <a:lnTo>
                    <a:pt x="3076" y="29212"/>
                  </a:lnTo>
                  <a:lnTo>
                    <a:pt x="3164" y="29198"/>
                  </a:lnTo>
                  <a:lnTo>
                    <a:pt x="3164" y="2280"/>
                  </a:lnTo>
                  <a:cubicBezTo>
                    <a:pt x="2063" y="1367"/>
                    <a:pt x="906" y="57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7596500" y="3350875"/>
              <a:ext cx="82850" cy="553400"/>
            </a:xfrm>
            <a:custGeom>
              <a:avLst/>
              <a:gdLst/>
              <a:ahLst/>
              <a:cxnLst/>
              <a:rect l="l" t="t" r="r" b="b"/>
              <a:pathLst>
                <a:path w="3314" h="22136" extrusionOk="0">
                  <a:moveTo>
                    <a:pt x="1" y="1"/>
                  </a:moveTo>
                  <a:lnTo>
                    <a:pt x="1" y="22135"/>
                  </a:lnTo>
                  <a:lnTo>
                    <a:pt x="104" y="22114"/>
                  </a:lnTo>
                  <a:lnTo>
                    <a:pt x="450" y="22072"/>
                  </a:lnTo>
                  <a:lnTo>
                    <a:pt x="1727" y="21912"/>
                  </a:lnTo>
                  <a:lnTo>
                    <a:pt x="3313" y="21638"/>
                  </a:lnTo>
                  <a:lnTo>
                    <a:pt x="3166" y="20609"/>
                  </a:lnTo>
                  <a:cubicBezTo>
                    <a:pt x="2705" y="16725"/>
                    <a:pt x="1040" y="3120"/>
                    <a:pt x="1"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6923700" y="2525050"/>
              <a:ext cx="373725" cy="489900"/>
            </a:xfrm>
            <a:custGeom>
              <a:avLst/>
              <a:gdLst/>
              <a:ahLst/>
              <a:cxnLst/>
              <a:rect l="l" t="t" r="r" b="b"/>
              <a:pathLst>
                <a:path w="14949" h="19596" extrusionOk="0">
                  <a:moveTo>
                    <a:pt x="11732" y="1"/>
                  </a:moveTo>
                  <a:cubicBezTo>
                    <a:pt x="11559" y="1"/>
                    <a:pt x="11369" y="18"/>
                    <a:pt x="11158" y="55"/>
                  </a:cubicBezTo>
                  <a:cubicBezTo>
                    <a:pt x="10066" y="247"/>
                    <a:pt x="8941" y="263"/>
                    <a:pt x="7859" y="508"/>
                  </a:cubicBezTo>
                  <a:cubicBezTo>
                    <a:pt x="6848" y="737"/>
                    <a:pt x="5908" y="1217"/>
                    <a:pt x="5037" y="1781"/>
                  </a:cubicBezTo>
                  <a:cubicBezTo>
                    <a:pt x="3497" y="2778"/>
                    <a:pt x="2057" y="4191"/>
                    <a:pt x="1762" y="6003"/>
                  </a:cubicBezTo>
                  <a:cubicBezTo>
                    <a:pt x="1641" y="6746"/>
                    <a:pt x="1719" y="7524"/>
                    <a:pt x="1488" y="8240"/>
                  </a:cubicBezTo>
                  <a:cubicBezTo>
                    <a:pt x="1308" y="8797"/>
                    <a:pt x="952" y="9279"/>
                    <a:pt x="707" y="9810"/>
                  </a:cubicBezTo>
                  <a:cubicBezTo>
                    <a:pt x="0" y="11344"/>
                    <a:pt x="329" y="13296"/>
                    <a:pt x="1501" y="14512"/>
                  </a:cubicBezTo>
                  <a:cubicBezTo>
                    <a:pt x="1709" y="14726"/>
                    <a:pt x="1941" y="14925"/>
                    <a:pt x="2088" y="15186"/>
                  </a:cubicBezTo>
                  <a:cubicBezTo>
                    <a:pt x="2404" y="15753"/>
                    <a:pt x="2232" y="16470"/>
                    <a:pt x="2422" y="17092"/>
                  </a:cubicBezTo>
                  <a:cubicBezTo>
                    <a:pt x="2667" y="17889"/>
                    <a:pt x="3456" y="18384"/>
                    <a:pt x="4217" y="18728"/>
                  </a:cubicBezTo>
                  <a:cubicBezTo>
                    <a:pt x="5374" y="19251"/>
                    <a:pt x="6630" y="19595"/>
                    <a:pt x="7898" y="19595"/>
                  </a:cubicBezTo>
                  <a:cubicBezTo>
                    <a:pt x="7958" y="19595"/>
                    <a:pt x="8017" y="19595"/>
                    <a:pt x="8076" y="19593"/>
                  </a:cubicBezTo>
                  <a:cubicBezTo>
                    <a:pt x="9406" y="19559"/>
                    <a:pt x="10748" y="19117"/>
                    <a:pt x="11738" y="18228"/>
                  </a:cubicBezTo>
                  <a:cubicBezTo>
                    <a:pt x="12441" y="17598"/>
                    <a:pt x="12943" y="16772"/>
                    <a:pt x="13349" y="15919"/>
                  </a:cubicBezTo>
                  <a:cubicBezTo>
                    <a:pt x="14512" y="13472"/>
                    <a:pt x="14948" y="10713"/>
                    <a:pt x="14813" y="8007"/>
                  </a:cubicBezTo>
                  <a:cubicBezTo>
                    <a:pt x="14714" y="6015"/>
                    <a:pt x="14310" y="4046"/>
                    <a:pt x="13705" y="2148"/>
                  </a:cubicBezTo>
                  <a:cubicBezTo>
                    <a:pt x="13297" y="864"/>
                    <a:pt x="12937" y="1"/>
                    <a:pt x="11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7086625" y="2484550"/>
              <a:ext cx="484950" cy="376875"/>
            </a:xfrm>
            <a:custGeom>
              <a:avLst/>
              <a:gdLst/>
              <a:ahLst/>
              <a:cxnLst/>
              <a:rect l="l" t="t" r="r" b="b"/>
              <a:pathLst>
                <a:path w="19398" h="15075" extrusionOk="0">
                  <a:moveTo>
                    <a:pt x="12727" y="1"/>
                  </a:moveTo>
                  <a:cubicBezTo>
                    <a:pt x="10957" y="1"/>
                    <a:pt x="9007" y="629"/>
                    <a:pt x="7523" y="989"/>
                  </a:cubicBezTo>
                  <a:lnTo>
                    <a:pt x="4658" y="1682"/>
                  </a:lnTo>
                  <a:lnTo>
                    <a:pt x="4265" y="2069"/>
                  </a:lnTo>
                  <a:cubicBezTo>
                    <a:pt x="3224" y="2340"/>
                    <a:pt x="1752" y="2516"/>
                    <a:pt x="1169" y="3418"/>
                  </a:cubicBezTo>
                  <a:cubicBezTo>
                    <a:pt x="586" y="4321"/>
                    <a:pt x="292" y="5389"/>
                    <a:pt x="199" y="6460"/>
                  </a:cubicBezTo>
                  <a:cubicBezTo>
                    <a:pt x="0" y="8745"/>
                    <a:pt x="721" y="11095"/>
                    <a:pt x="2165" y="12876"/>
                  </a:cubicBezTo>
                  <a:cubicBezTo>
                    <a:pt x="2698" y="13537"/>
                    <a:pt x="3338" y="14126"/>
                    <a:pt x="4099" y="14501"/>
                  </a:cubicBezTo>
                  <a:cubicBezTo>
                    <a:pt x="4891" y="14891"/>
                    <a:pt x="5785" y="15033"/>
                    <a:pt x="6667" y="15067"/>
                  </a:cubicBezTo>
                  <a:cubicBezTo>
                    <a:pt x="6813" y="15072"/>
                    <a:pt x="6959" y="15075"/>
                    <a:pt x="7104" y="15075"/>
                  </a:cubicBezTo>
                  <a:cubicBezTo>
                    <a:pt x="8653" y="15075"/>
                    <a:pt x="10192" y="14776"/>
                    <a:pt x="11693" y="14383"/>
                  </a:cubicBezTo>
                  <a:cubicBezTo>
                    <a:pt x="14461" y="13656"/>
                    <a:pt x="17882" y="12552"/>
                    <a:pt x="18998" y="9598"/>
                  </a:cubicBezTo>
                  <a:cubicBezTo>
                    <a:pt x="19398" y="8541"/>
                    <a:pt x="19185" y="7491"/>
                    <a:pt x="18250" y="6823"/>
                  </a:cubicBezTo>
                  <a:cubicBezTo>
                    <a:pt x="17622" y="6376"/>
                    <a:pt x="16985" y="6044"/>
                    <a:pt x="16800" y="5225"/>
                  </a:cubicBezTo>
                  <a:cubicBezTo>
                    <a:pt x="16597" y="4319"/>
                    <a:pt x="16877" y="3424"/>
                    <a:pt x="16599" y="2518"/>
                  </a:cubicBezTo>
                  <a:cubicBezTo>
                    <a:pt x="16344" y="1677"/>
                    <a:pt x="15796" y="915"/>
                    <a:pt x="15011" y="498"/>
                  </a:cubicBezTo>
                  <a:cubicBezTo>
                    <a:pt x="14332" y="136"/>
                    <a:pt x="13549" y="1"/>
                    <a:pt x="12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7071000" y="2823500"/>
              <a:ext cx="320425" cy="512625"/>
            </a:xfrm>
            <a:custGeom>
              <a:avLst/>
              <a:gdLst/>
              <a:ahLst/>
              <a:cxnLst/>
              <a:rect l="l" t="t" r="r" b="b"/>
              <a:pathLst>
                <a:path w="12817" h="20505" extrusionOk="0">
                  <a:moveTo>
                    <a:pt x="0" y="0"/>
                  </a:moveTo>
                  <a:lnTo>
                    <a:pt x="310" y="11484"/>
                  </a:lnTo>
                  <a:cubicBezTo>
                    <a:pt x="310" y="11484"/>
                    <a:pt x="4374" y="20504"/>
                    <a:pt x="8108" y="20504"/>
                  </a:cubicBezTo>
                  <a:cubicBezTo>
                    <a:pt x="8372" y="20504"/>
                    <a:pt x="8634" y="20459"/>
                    <a:pt x="8893" y="20363"/>
                  </a:cubicBezTo>
                  <a:cubicBezTo>
                    <a:pt x="12817" y="18905"/>
                    <a:pt x="10023" y="11667"/>
                    <a:pt x="10023" y="11667"/>
                  </a:cubicBezTo>
                  <a:lnTo>
                    <a:pt x="10023" y="4067"/>
                  </a:lnTo>
                  <a:lnTo>
                    <a:pt x="0" y="0"/>
                  </a:ln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7144875" y="2977575"/>
              <a:ext cx="176700" cy="111250"/>
            </a:xfrm>
            <a:custGeom>
              <a:avLst/>
              <a:gdLst/>
              <a:ahLst/>
              <a:cxnLst/>
              <a:rect l="l" t="t" r="r" b="b"/>
              <a:pathLst>
                <a:path w="7068" h="4450" extrusionOk="0">
                  <a:moveTo>
                    <a:pt x="1" y="0"/>
                  </a:moveTo>
                  <a:lnTo>
                    <a:pt x="1" y="0"/>
                  </a:lnTo>
                  <a:cubicBezTo>
                    <a:pt x="1177" y="2581"/>
                    <a:pt x="4816" y="3878"/>
                    <a:pt x="7068" y="4449"/>
                  </a:cubicBezTo>
                  <a:lnTo>
                    <a:pt x="7068" y="145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7055225" y="2541950"/>
              <a:ext cx="424275" cy="486350"/>
            </a:xfrm>
            <a:custGeom>
              <a:avLst/>
              <a:gdLst/>
              <a:ahLst/>
              <a:cxnLst/>
              <a:rect l="l" t="t" r="r" b="b"/>
              <a:pathLst>
                <a:path w="16971" h="19454" extrusionOk="0">
                  <a:moveTo>
                    <a:pt x="8122" y="1"/>
                  </a:moveTo>
                  <a:cubicBezTo>
                    <a:pt x="3638" y="1"/>
                    <a:pt x="2" y="3637"/>
                    <a:pt x="2" y="8121"/>
                  </a:cubicBezTo>
                  <a:cubicBezTo>
                    <a:pt x="1" y="9199"/>
                    <a:pt x="215" y="10267"/>
                    <a:pt x="633" y="11262"/>
                  </a:cubicBezTo>
                  <a:cubicBezTo>
                    <a:pt x="1208" y="13222"/>
                    <a:pt x="2293" y="16772"/>
                    <a:pt x="2982" y="18064"/>
                  </a:cubicBezTo>
                  <a:cubicBezTo>
                    <a:pt x="3467" y="18973"/>
                    <a:pt x="6152" y="19453"/>
                    <a:pt x="8891" y="19453"/>
                  </a:cubicBezTo>
                  <a:cubicBezTo>
                    <a:pt x="11649" y="19453"/>
                    <a:pt x="14463" y="18967"/>
                    <a:pt x="15146" y="17943"/>
                  </a:cubicBezTo>
                  <a:cubicBezTo>
                    <a:pt x="16970" y="15205"/>
                    <a:pt x="16241" y="7573"/>
                    <a:pt x="16241" y="7573"/>
                  </a:cubicBezTo>
                  <a:lnTo>
                    <a:pt x="16185" y="7187"/>
                  </a:lnTo>
                  <a:cubicBezTo>
                    <a:pt x="15722" y="3143"/>
                    <a:pt x="12290" y="1"/>
                    <a:pt x="8122" y="1"/>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6"/>
            <p:cNvSpPr/>
            <p:nvPr/>
          </p:nvSpPr>
          <p:spPr>
            <a:xfrm>
              <a:off x="6983725" y="2796375"/>
              <a:ext cx="139200" cy="128800"/>
            </a:xfrm>
            <a:custGeom>
              <a:avLst/>
              <a:gdLst/>
              <a:ahLst/>
              <a:cxnLst/>
              <a:rect l="l" t="t" r="r" b="b"/>
              <a:pathLst>
                <a:path w="5568" h="5152" extrusionOk="0">
                  <a:moveTo>
                    <a:pt x="2485" y="1"/>
                  </a:moveTo>
                  <a:cubicBezTo>
                    <a:pt x="2345" y="1"/>
                    <a:pt x="2204" y="14"/>
                    <a:pt x="2062" y="43"/>
                  </a:cubicBezTo>
                  <a:cubicBezTo>
                    <a:pt x="1149" y="227"/>
                    <a:pt x="393" y="1003"/>
                    <a:pt x="197" y="1914"/>
                  </a:cubicBezTo>
                  <a:cubicBezTo>
                    <a:pt x="1" y="2826"/>
                    <a:pt x="354" y="3825"/>
                    <a:pt x="1052" y="4442"/>
                  </a:cubicBezTo>
                  <a:cubicBezTo>
                    <a:pt x="1579" y="4907"/>
                    <a:pt x="2282" y="5151"/>
                    <a:pt x="2985" y="5151"/>
                  </a:cubicBezTo>
                  <a:cubicBezTo>
                    <a:pt x="3215" y="5151"/>
                    <a:pt x="3445" y="5125"/>
                    <a:pt x="3670" y="5071"/>
                  </a:cubicBezTo>
                  <a:cubicBezTo>
                    <a:pt x="3976" y="4998"/>
                    <a:pt x="4275" y="4875"/>
                    <a:pt x="4525" y="4681"/>
                  </a:cubicBezTo>
                  <a:cubicBezTo>
                    <a:pt x="4921" y="4373"/>
                    <a:pt x="5168" y="3900"/>
                    <a:pt x="5263" y="3407"/>
                  </a:cubicBezTo>
                  <a:cubicBezTo>
                    <a:pt x="5567" y="1835"/>
                    <a:pt x="4114" y="1"/>
                    <a:pt x="2485" y="1"/>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6"/>
            <p:cNvSpPr/>
            <p:nvPr/>
          </p:nvSpPr>
          <p:spPr>
            <a:xfrm>
              <a:off x="7245475" y="2796625"/>
              <a:ext cx="36375" cy="35000"/>
            </a:xfrm>
            <a:custGeom>
              <a:avLst/>
              <a:gdLst/>
              <a:ahLst/>
              <a:cxnLst/>
              <a:rect l="l" t="t" r="r" b="b"/>
              <a:pathLst>
                <a:path w="1455" h="1400" extrusionOk="0">
                  <a:moveTo>
                    <a:pt x="755" y="1"/>
                  </a:moveTo>
                  <a:cubicBezTo>
                    <a:pt x="472" y="1"/>
                    <a:pt x="217" y="171"/>
                    <a:pt x="108" y="433"/>
                  </a:cubicBezTo>
                  <a:cubicBezTo>
                    <a:pt x="0" y="694"/>
                    <a:pt x="60" y="995"/>
                    <a:pt x="260" y="1195"/>
                  </a:cubicBezTo>
                  <a:cubicBezTo>
                    <a:pt x="393" y="1329"/>
                    <a:pt x="572" y="1400"/>
                    <a:pt x="754" y="1400"/>
                  </a:cubicBezTo>
                  <a:cubicBezTo>
                    <a:pt x="845" y="1400"/>
                    <a:pt x="936" y="1382"/>
                    <a:pt x="1022" y="1346"/>
                  </a:cubicBezTo>
                  <a:cubicBezTo>
                    <a:pt x="1283" y="1238"/>
                    <a:pt x="1455" y="983"/>
                    <a:pt x="1455" y="701"/>
                  </a:cubicBezTo>
                  <a:cubicBezTo>
                    <a:pt x="1453" y="314"/>
                    <a:pt x="1140"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7396000" y="2796625"/>
              <a:ext cx="36350" cy="35000"/>
            </a:xfrm>
            <a:custGeom>
              <a:avLst/>
              <a:gdLst/>
              <a:ahLst/>
              <a:cxnLst/>
              <a:rect l="l" t="t" r="r" b="b"/>
              <a:pathLst>
                <a:path w="1454" h="1400" extrusionOk="0">
                  <a:moveTo>
                    <a:pt x="755" y="1"/>
                  </a:moveTo>
                  <a:cubicBezTo>
                    <a:pt x="471" y="1"/>
                    <a:pt x="216" y="171"/>
                    <a:pt x="108" y="433"/>
                  </a:cubicBezTo>
                  <a:cubicBezTo>
                    <a:pt x="1" y="694"/>
                    <a:pt x="60" y="995"/>
                    <a:pt x="260" y="1195"/>
                  </a:cubicBezTo>
                  <a:cubicBezTo>
                    <a:pt x="394" y="1329"/>
                    <a:pt x="572" y="1400"/>
                    <a:pt x="754" y="1400"/>
                  </a:cubicBezTo>
                  <a:cubicBezTo>
                    <a:pt x="844" y="1400"/>
                    <a:pt x="935" y="1382"/>
                    <a:pt x="1022" y="1346"/>
                  </a:cubicBezTo>
                  <a:cubicBezTo>
                    <a:pt x="1284" y="1238"/>
                    <a:pt x="1454" y="983"/>
                    <a:pt x="1454" y="701"/>
                  </a:cubicBezTo>
                  <a:cubicBezTo>
                    <a:pt x="1454" y="314"/>
                    <a:pt x="1141"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7322600" y="2780550"/>
              <a:ext cx="49075" cy="100625"/>
            </a:xfrm>
            <a:custGeom>
              <a:avLst/>
              <a:gdLst/>
              <a:ahLst/>
              <a:cxnLst/>
              <a:rect l="l" t="t" r="r" b="b"/>
              <a:pathLst>
                <a:path w="1963" h="4025" extrusionOk="0">
                  <a:moveTo>
                    <a:pt x="1379" y="0"/>
                  </a:moveTo>
                  <a:cubicBezTo>
                    <a:pt x="1372" y="0"/>
                    <a:pt x="1366" y="1"/>
                    <a:pt x="1359" y="2"/>
                  </a:cubicBezTo>
                  <a:cubicBezTo>
                    <a:pt x="1290" y="13"/>
                    <a:pt x="1243" y="79"/>
                    <a:pt x="1254" y="148"/>
                  </a:cubicBezTo>
                  <a:cubicBezTo>
                    <a:pt x="1381" y="913"/>
                    <a:pt x="1702" y="2965"/>
                    <a:pt x="1679" y="3264"/>
                  </a:cubicBezTo>
                  <a:cubicBezTo>
                    <a:pt x="1667" y="3410"/>
                    <a:pt x="922" y="3652"/>
                    <a:pt x="114" y="3773"/>
                  </a:cubicBezTo>
                  <a:cubicBezTo>
                    <a:pt x="48" y="3782"/>
                    <a:pt x="1" y="3841"/>
                    <a:pt x="5" y="3908"/>
                  </a:cubicBezTo>
                  <a:cubicBezTo>
                    <a:pt x="11" y="3973"/>
                    <a:pt x="65" y="4024"/>
                    <a:pt x="132" y="4024"/>
                  </a:cubicBezTo>
                  <a:cubicBezTo>
                    <a:pt x="139" y="4024"/>
                    <a:pt x="145" y="4024"/>
                    <a:pt x="152" y="4023"/>
                  </a:cubicBezTo>
                  <a:cubicBezTo>
                    <a:pt x="675" y="3945"/>
                    <a:pt x="1896" y="3717"/>
                    <a:pt x="1932" y="3284"/>
                  </a:cubicBezTo>
                  <a:cubicBezTo>
                    <a:pt x="1962" y="2900"/>
                    <a:pt x="1552" y="391"/>
                    <a:pt x="1504" y="106"/>
                  </a:cubicBezTo>
                  <a:cubicBezTo>
                    <a:pt x="1494" y="45"/>
                    <a:pt x="1440" y="0"/>
                    <a:pt x="1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7289800" y="2884175"/>
              <a:ext cx="62900" cy="27675"/>
            </a:xfrm>
            <a:custGeom>
              <a:avLst/>
              <a:gdLst/>
              <a:ahLst/>
              <a:cxnLst/>
              <a:rect l="l" t="t" r="r" b="b"/>
              <a:pathLst>
                <a:path w="2516" h="1107" extrusionOk="0">
                  <a:moveTo>
                    <a:pt x="145" y="0"/>
                  </a:moveTo>
                  <a:cubicBezTo>
                    <a:pt x="127" y="0"/>
                    <a:pt x="109" y="4"/>
                    <a:pt x="92" y="12"/>
                  </a:cubicBezTo>
                  <a:cubicBezTo>
                    <a:pt x="29" y="40"/>
                    <a:pt x="0" y="115"/>
                    <a:pt x="30" y="179"/>
                  </a:cubicBezTo>
                  <a:cubicBezTo>
                    <a:pt x="126" y="393"/>
                    <a:pt x="236" y="636"/>
                    <a:pt x="433" y="818"/>
                  </a:cubicBezTo>
                  <a:cubicBezTo>
                    <a:pt x="634" y="1005"/>
                    <a:pt x="919" y="1107"/>
                    <a:pt x="1218" y="1107"/>
                  </a:cubicBezTo>
                  <a:cubicBezTo>
                    <a:pt x="1323" y="1106"/>
                    <a:pt x="1429" y="1093"/>
                    <a:pt x="1531" y="1069"/>
                  </a:cubicBezTo>
                  <a:cubicBezTo>
                    <a:pt x="1862" y="989"/>
                    <a:pt x="2186" y="785"/>
                    <a:pt x="2469" y="478"/>
                  </a:cubicBezTo>
                  <a:cubicBezTo>
                    <a:pt x="2515" y="426"/>
                    <a:pt x="2513" y="347"/>
                    <a:pt x="2461" y="299"/>
                  </a:cubicBezTo>
                  <a:cubicBezTo>
                    <a:pt x="2437" y="277"/>
                    <a:pt x="2406" y="266"/>
                    <a:pt x="2376" y="266"/>
                  </a:cubicBezTo>
                  <a:cubicBezTo>
                    <a:pt x="2341" y="266"/>
                    <a:pt x="2307" y="279"/>
                    <a:pt x="2283" y="307"/>
                  </a:cubicBezTo>
                  <a:cubicBezTo>
                    <a:pt x="2034" y="576"/>
                    <a:pt x="1754" y="755"/>
                    <a:pt x="1472" y="823"/>
                  </a:cubicBezTo>
                  <a:cubicBezTo>
                    <a:pt x="1387" y="843"/>
                    <a:pt x="1301" y="853"/>
                    <a:pt x="1218" y="853"/>
                  </a:cubicBezTo>
                  <a:cubicBezTo>
                    <a:pt x="982" y="853"/>
                    <a:pt x="760" y="775"/>
                    <a:pt x="604" y="631"/>
                  </a:cubicBezTo>
                  <a:cubicBezTo>
                    <a:pt x="446" y="485"/>
                    <a:pt x="347" y="267"/>
                    <a:pt x="260" y="74"/>
                  </a:cubicBezTo>
                  <a:cubicBezTo>
                    <a:pt x="239" y="28"/>
                    <a:pt x="193"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7213925" y="2737400"/>
              <a:ext cx="74925" cy="43400"/>
            </a:xfrm>
            <a:custGeom>
              <a:avLst/>
              <a:gdLst/>
              <a:ahLst/>
              <a:cxnLst/>
              <a:rect l="l" t="t" r="r" b="b"/>
              <a:pathLst>
                <a:path w="2997" h="1736" extrusionOk="0">
                  <a:moveTo>
                    <a:pt x="2212" y="0"/>
                  </a:moveTo>
                  <a:cubicBezTo>
                    <a:pt x="1596" y="0"/>
                    <a:pt x="869" y="375"/>
                    <a:pt x="460" y="689"/>
                  </a:cubicBezTo>
                  <a:cubicBezTo>
                    <a:pt x="279" y="827"/>
                    <a:pt x="110" y="994"/>
                    <a:pt x="55" y="1192"/>
                  </a:cubicBezTo>
                  <a:cubicBezTo>
                    <a:pt x="1" y="1391"/>
                    <a:pt x="95" y="1626"/>
                    <a:pt x="318" y="1703"/>
                  </a:cubicBezTo>
                  <a:cubicBezTo>
                    <a:pt x="385" y="1726"/>
                    <a:pt x="454" y="1736"/>
                    <a:pt x="524" y="1736"/>
                  </a:cubicBezTo>
                  <a:cubicBezTo>
                    <a:pt x="769" y="1736"/>
                    <a:pt x="1022" y="1613"/>
                    <a:pt x="1240" y="1530"/>
                  </a:cubicBezTo>
                  <a:cubicBezTo>
                    <a:pt x="1531" y="1419"/>
                    <a:pt x="1827" y="1361"/>
                    <a:pt x="2128" y="1283"/>
                  </a:cubicBezTo>
                  <a:cubicBezTo>
                    <a:pt x="2416" y="1207"/>
                    <a:pt x="2781" y="1065"/>
                    <a:pt x="2887" y="760"/>
                  </a:cubicBezTo>
                  <a:cubicBezTo>
                    <a:pt x="2997" y="440"/>
                    <a:pt x="2782" y="83"/>
                    <a:pt x="2452" y="22"/>
                  </a:cubicBezTo>
                  <a:cubicBezTo>
                    <a:pt x="2375" y="7"/>
                    <a:pt x="2294" y="0"/>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7384525" y="2738650"/>
              <a:ext cx="72700" cy="40150"/>
            </a:xfrm>
            <a:custGeom>
              <a:avLst/>
              <a:gdLst/>
              <a:ahLst/>
              <a:cxnLst/>
              <a:rect l="l" t="t" r="r" b="b"/>
              <a:pathLst>
                <a:path w="2908" h="1606" extrusionOk="0">
                  <a:moveTo>
                    <a:pt x="831" y="1"/>
                  </a:moveTo>
                  <a:cubicBezTo>
                    <a:pt x="710" y="1"/>
                    <a:pt x="593" y="15"/>
                    <a:pt x="483" y="45"/>
                  </a:cubicBezTo>
                  <a:cubicBezTo>
                    <a:pt x="176" y="132"/>
                    <a:pt x="0" y="505"/>
                    <a:pt x="127" y="814"/>
                  </a:cubicBezTo>
                  <a:cubicBezTo>
                    <a:pt x="250" y="1111"/>
                    <a:pt x="606" y="1224"/>
                    <a:pt x="885" y="1277"/>
                  </a:cubicBezTo>
                  <a:cubicBezTo>
                    <a:pt x="1175" y="1332"/>
                    <a:pt x="1460" y="1367"/>
                    <a:pt x="1744" y="1454"/>
                  </a:cubicBezTo>
                  <a:cubicBezTo>
                    <a:pt x="1940" y="1514"/>
                    <a:pt x="2166" y="1605"/>
                    <a:pt x="2382" y="1605"/>
                  </a:cubicBezTo>
                  <a:cubicBezTo>
                    <a:pt x="2467" y="1605"/>
                    <a:pt x="2550" y="1591"/>
                    <a:pt x="2630" y="1555"/>
                  </a:cubicBezTo>
                  <a:cubicBezTo>
                    <a:pt x="2836" y="1460"/>
                    <a:pt x="2908" y="1219"/>
                    <a:pt x="2841" y="1025"/>
                  </a:cubicBezTo>
                  <a:cubicBezTo>
                    <a:pt x="2775" y="831"/>
                    <a:pt x="2603" y="678"/>
                    <a:pt x="2420" y="554"/>
                  </a:cubicBezTo>
                  <a:cubicBezTo>
                    <a:pt x="2038" y="293"/>
                    <a:pt x="1390"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6"/>
            <p:cNvSpPr/>
            <p:nvPr/>
          </p:nvSpPr>
          <p:spPr>
            <a:xfrm>
              <a:off x="7008725" y="2529525"/>
              <a:ext cx="353975" cy="329450"/>
            </a:xfrm>
            <a:custGeom>
              <a:avLst/>
              <a:gdLst/>
              <a:ahLst/>
              <a:cxnLst/>
              <a:rect l="l" t="t" r="r" b="b"/>
              <a:pathLst>
                <a:path w="14159" h="13178" extrusionOk="0">
                  <a:moveTo>
                    <a:pt x="9344" y="1"/>
                  </a:moveTo>
                  <a:cubicBezTo>
                    <a:pt x="8342" y="1"/>
                    <a:pt x="7349" y="109"/>
                    <a:pt x="6385" y="380"/>
                  </a:cubicBezTo>
                  <a:cubicBezTo>
                    <a:pt x="3916" y="1074"/>
                    <a:pt x="1636" y="2769"/>
                    <a:pt x="709" y="5161"/>
                  </a:cubicBezTo>
                  <a:cubicBezTo>
                    <a:pt x="0" y="6990"/>
                    <a:pt x="60" y="9137"/>
                    <a:pt x="198" y="11095"/>
                  </a:cubicBezTo>
                  <a:cubicBezTo>
                    <a:pt x="197" y="11067"/>
                    <a:pt x="590" y="10922"/>
                    <a:pt x="633" y="10904"/>
                  </a:cubicBezTo>
                  <a:cubicBezTo>
                    <a:pt x="778" y="10843"/>
                    <a:pt x="927" y="10793"/>
                    <a:pt x="1078" y="10753"/>
                  </a:cubicBezTo>
                  <a:cubicBezTo>
                    <a:pt x="1231" y="10714"/>
                    <a:pt x="1360" y="10699"/>
                    <a:pt x="1500" y="10699"/>
                  </a:cubicBezTo>
                  <a:cubicBezTo>
                    <a:pt x="1564" y="10699"/>
                    <a:pt x="1631" y="10702"/>
                    <a:pt x="1703" y="10708"/>
                  </a:cubicBezTo>
                  <a:cubicBezTo>
                    <a:pt x="1858" y="10719"/>
                    <a:pt x="2056" y="10736"/>
                    <a:pt x="2176" y="10816"/>
                  </a:cubicBezTo>
                  <a:cubicBezTo>
                    <a:pt x="2241" y="10861"/>
                    <a:pt x="2302" y="10912"/>
                    <a:pt x="2358" y="10967"/>
                  </a:cubicBezTo>
                  <a:cubicBezTo>
                    <a:pt x="2496" y="11105"/>
                    <a:pt x="2605" y="11268"/>
                    <a:pt x="2731" y="11414"/>
                  </a:cubicBezTo>
                  <a:cubicBezTo>
                    <a:pt x="2865" y="11570"/>
                    <a:pt x="2980" y="11748"/>
                    <a:pt x="3086" y="11924"/>
                  </a:cubicBezTo>
                  <a:cubicBezTo>
                    <a:pt x="3320" y="12314"/>
                    <a:pt x="3483" y="12739"/>
                    <a:pt x="3605" y="13177"/>
                  </a:cubicBezTo>
                  <a:cubicBezTo>
                    <a:pt x="3577" y="12222"/>
                    <a:pt x="4466" y="11520"/>
                    <a:pt x="5293" y="11041"/>
                  </a:cubicBezTo>
                  <a:cubicBezTo>
                    <a:pt x="6119" y="10561"/>
                    <a:pt x="7063" y="10026"/>
                    <a:pt x="7279" y="9096"/>
                  </a:cubicBezTo>
                  <a:cubicBezTo>
                    <a:pt x="7391" y="8608"/>
                    <a:pt x="7275" y="8085"/>
                    <a:pt x="7420" y="7606"/>
                  </a:cubicBezTo>
                  <a:cubicBezTo>
                    <a:pt x="7617" y="6959"/>
                    <a:pt x="8247" y="6536"/>
                    <a:pt x="8891" y="6323"/>
                  </a:cubicBezTo>
                  <a:cubicBezTo>
                    <a:pt x="9533" y="6111"/>
                    <a:pt x="10218" y="6055"/>
                    <a:pt x="10861" y="5848"/>
                  </a:cubicBezTo>
                  <a:cubicBezTo>
                    <a:pt x="11916" y="5507"/>
                    <a:pt x="12825" y="4752"/>
                    <a:pt x="13384" y="3796"/>
                  </a:cubicBezTo>
                  <a:cubicBezTo>
                    <a:pt x="13944" y="2838"/>
                    <a:pt x="14159" y="1691"/>
                    <a:pt x="14020" y="591"/>
                  </a:cubicBezTo>
                  <a:cubicBezTo>
                    <a:pt x="12492" y="265"/>
                    <a:pt x="10907" y="1"/>
                    <a:pt x="9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6"/>
            <p:cNvSpPr/>
            <p:nvPr/>
          </p:nvSpPr>
          <p:spPr>
            <a:xfrm>
              <a:off x="7010275" y="2806100"/>
              <a:ext cx="63550" cy="86250"/>
            </a:xfrm>
            <a:custGeom>
              <a:avLst/>
              <a:gdLst/>
              <a:ahLst/>
              <a:cxnLst/>
              <a:rect l="l" t="t" r="r" b="b"/>
              <a:pathLst>
                <a:path w="2542" h="3450" extrusionOk="0">
                  <a:moveTo>
                    <a:pt x="252" y="0"/>
                  </a:moveTo>
                  <a:cubicBezTo>
                    <a:pt x="208" y="0"/>
                    <a:pt x="164" y="2"/>
                    <a:pt x="121" y="6"/>
                  </a:cubicBezTo>
                  <a:cubicBezTo>
                    <a:pt x="52" y="13"/>
                    <a:pt x="1" y="76"/>
                    <a:pt x="7" y="146"/>
                  </a:cubicBezTo>
                  <a:cubicBezTo>
                    <a:pt x="15" y="213"/>
                    <a:pt x="70" y="260"/>
                    <a:pt x="140" y="260"/>
                  </a:cubicBezTo>
                  <a:cubicBezTo>
                    <a:pt x="142" y="260"/>
                    <a:pt x="145" y="259"/>
                    <a:pt x="147" y="259"/>
                  </a:cubicBezTo>
                  <a:cubicBezTo>
                    <a:pt x="183" y="256"/>
                    <a:pt x="220" y="254"/>
                    <a:pt x="257" y="254"/>
                  </a:cubicBezTo>
                  <a:cubicBezTo>
                    <a:pt x="583" y="254"/>
                    <a:pt x="921" y="396"/>
                    <a:pt x="1202" y="655"/>
                  </a:cubicBezTo>
                  <a:cubicBezTo>
                    <a:pt x="1459" y="891"/>
                    <a:pt x="1669" y="1212"/>
                    <a:pt x="1860" y="1665"/>
                  </a:cubicBezTo>
                  <a:cubicBezTo>
                    <a:pt x="2019" y="2039"/>
                    <a:pt x="2137" y="2431"/>
                    <a:pt x="2213" y="2831"/>
                  </a:cubicBezTo>
                  <a:cubicBezTo>
                    <a:pt x="2033" y="2642"/>
                    <a:pt x="1815" y="2485"/>
                    <a:pt x="1557" y="2363"/>
                  </a:cubicBezTo>
                  <a:cubicBezTo>
                    <a:pt x="1264" y="2224"/>
                    <a:pt x="946" y="2154"/>
                    <a:pt x="626" y="2154"/>
                  </a:cubicBezTo>
                  <a:cubicBezTo>
                    <a:pt x="486" y="2154"/>
                    <a:pt x="345" y="2167"/>
                    <a:pt x="206" y="2195"/>
                  </a:cubicBezTo>
                  <a:cubicBezTo>
                    <a:pt x="136" y="2206"/>
                    <a:pt x="89" y="2274"/>
                    <a:pt x="103" y="2344"/>
                  </a:cubicBezTo>
                  <a:cubicBezTo>
                    <a:pt x="114" y="2405"/>
                    <a:pt x="168" y="2446"/>
                    <a:pt x="227" y="2446"/>
                  </a:cubicBezTo>
                  <a:cubicBezTo>
                    <a:pt x="237" y="2446"/>
                    <a:pt x="246" y="2445"/>
                    <a:pt x="256" y="2443"/>
                  </a:cubicBezTo>
                  <a:cubicBezTo>
                    <a:pt x="379" y="2419"/>
                    <a:pt x="503" y="2407"/>
                    <a:pt x="626" y="2407"/>
                  </a:cubicBezTo>
                  <a:cubicBezTo>
                    <a:pt x="909" y="2407"/>
                    <a:pt x="1189" y="2469"/>
                    <a:pt x="1448" y="2592"/>
                  </a:cubicBezTo>
                  <a:cubicBezTo>
                    <a:pt x="1832" y="2774"/>
                    <a:pt x="2117" y="3040"/>
                    <a:pt x="2298" y="3382"/>
                  </a:cubicBezTo>
                  <a:cubicBezTo>
                    <a:pt x="2319" y="3423"/>
                    <a:pt x="2362" y="3449"/>
                    <a:pt x="2410" y="3449"/>
                  </a:cubicBezTo>
                  <a:cubicBezTo>
                    <a:pt x="2423" y="3449"/>
                    <a:pt x="2435" y="3447"/>
                    <a:pt x="2446" y="3443"/>
                  </a:cubicBezTo>
                  <a:cubicBezTo>
                    <a:pt x="2504" y="3425"/>
                    <a:pt x="2542" y="3370"/>
                    <a:pt x="2536" y="3310"/>
                  </a:cubicBezTo>
                  <a:cubicBezTo>
                    <a:pt x="2478" y="2710"/>
                    <a:pt x="2330" y="2121"/>
                    <a:pt x="2094" y="1565"/>
                  </a:cubicBezTo>
                  <a:cubicBezTo>
                    <a:pt x="1888" y="1078"/>
                    <a:pt x="1659" y="730"/>
                    <a:pt x="1374" y="468"/>
                  </a:cubicBezTo>
                  <a:cubicBezTo>
                    <a:pt x="1044" y="165"/>
                    <a:pt x="641"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6"/>
            <p:cNvSpPr/>
            <p:nvPr/>
          </p:nvSpPr>
          <p:spPr>
            <a:xfrm>
              <a:off x="7637075" y="3889850"/>
              <a:ext cx="41625" cy="7275"/>
            </a:xfrm>
            <a:custGeom>
              <a:avLst/>
              <a:gdLst/>
              <a:ahLst/>
              <a:cxnLst/>
              <a:rect l="l" t="t" r="r" b="b"/>
              <a:pathLst>
                <a:path w="1665" h="291" extrusionOk="0">
                  <a:moveTo>
                    <a:pt x="1654" y="1"/>
                  </a:moveTo>
                  <a:lnTo>
                    <a:pt x="1543" y="19"/>
                  </a:lnTo>
                  <a:lnTo>
                    <a:pt x="0" y="290"/>
                  </a:lnTo>
                  <a:lnTo>
                    <a:pt x="1543" y="104"/>
                  </a:lnTo>
                  <a:lnTo>
                    <a:pt x="1664" y="91"/>
                  </a:lnTo>
                  <a:cubicBezTo>
                    <a:pt x="1664" y="91"/>
                    <a:pt x="1661" y="61"/>
                    <a:pt x="1654"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6"/>
            <p:cNvSpPr/>
            <p:nvPr/>
          </p:nvSpPr>
          <p:spPr>
            <a:xfrm>
              <a:off x="7462000" y="3279825"/>
              <a:ext cx="566525" cy="577100"/>
            </a:xfrm>
            <a:custGeom>
              <a:avLst/>
              <a:gdLst/>
              <a:ahLst/>
              <a:cxnLst/>
              <a:rect l="l" t="t" r="r" b="b"/>
              <a:pathLst>
                <a:path w="22661" h="23084" extrusionOk="0">
                  <a:moveTo>
                    <a:pt x="11329" y="0"/>
                  </a:moveTo>
                  <a:cubicBezTo>
                    <a:pt x="10237" y="0"/>
                    <a:pt x="9144" y="160"/>
                    <a:pt x="8085" y="482"/>
                  </a:cubicBezTo>
                  <a:cubicBezTo>
                    <a:pt x="5988" y="1117"/>
                    <a:pt x="4147" y="2355"/>
                    <a:pt x="2756" y="4000"/>
                  </a:cubicBezTo>
                  <a:cubicBezTo>
                    <a:pt x="2048" y="4830"/>
                    <a:pt x="1463" y="5758"/>
                    <a:pt x="1019" y="6755"/>
                  </a:cubicBezTo>
                  <a:cubicBezTo>
                    <a:pt x="365" y="8213"/>
                    <a:pt x="0" y="9834"/>
                    <a:pt x="0" y="11542"/>
                  </a:cubicBezTo>
                  <a:cubicBezTo>
                    <a:pt x="0" y="12173"/>
                    <a:pt x="51" y="12803"/>
                    <a:pt x="151" y="13427"/>
                  </a:cubicBezTo>
                  <a:lnTo>
                    <a:pt x="151" y="13429"/>
                  </a:lnTo>
                  <a:cubicBezTo>
                    <a:pt x="545" y="15884"/>
                    <a:pt x="1718" y="18147"/>
                    <a:pt x="3498" y="19884"/>
                  </a:cubicBezTo>
                  <a:cubicBezTo>
                    <a:pt x="5534" y="21867"/>
                    <a:pt x="8291" y="23084"/>
                    <a:pt x="11325" y="23084"/>
                  </a:cubicBezTo>
                  <a:cubicBezTo>
                    <a:pt x="14138" y="23084"/>
                    <a:pt x="16716" y="22036"/>
                    <a:pt x="18695" y="20304"/>
                  </a:cubicBezTo>
                  <a:cubicBezTo>
                    <a:pt x="20589" y="18651"/>
                    <a:pt x="21890" y="16424"/>
                    <a:pt x="22403" y="13962"/>
                  </a:cubicBezTo>
                  <a:cubicBezTo>
                    <a:pt x="22571" y="13167"/>
                    <a:pt x="22654" y="12355"/>
                    <a:pt x="22654" y="11541"/>
                  </a:cubicBezTo>
                  <a:cubicBezTo>
                    <a:pt x="22660" y="9141"/>
                    <a:pt x="21924" y="6798"/>
                    <a:pt x="20546" y="4833"/>
                  </a:cubicBezTo>
                  <a:lnTo>
                    <a:pt x="20542" y="4830"/>
                  </a:lnTo>
                  <a:cubicBezTo>
                    <a:pt x="19209" y="2934"/>
                    <a:pt x="17331" y="1465"/>
                    <a:pt x="15134" y="669"/>
                  </a:cubicBezTo>
                  <a:cubicBezTo>
                    <a:pt x="13907" y="224"/>
                    <a:pt x="12619" y="0"/>
                    <a:pt x="1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7664125" y="3279800"/>
              <a:ext cx="176250" cy="37750"/>
            </a:xfrm>
            <a:custGeom>
              <a:avLst/>
              <a:gdLst/>
              <a:ahLst/>
              <a:cxnLst/>
              <a:rect l="l" t="t" r="r" b="b"/>
              <a:pathLst>
                <a:path w="7050" h="1510" extrusionOk="0">
                  <a:moveTo>
                    <a:pt x="3243" y="1"/>
                  </a:moveTo>
                  <a:cubicBezTo>
                    <a:pt x="2151" y="1"/>
                    <a:pt x="1058" y="161"/>
                    <a:pt x="0" y="483"/>
                  </a:cubicBezTo>
                  <a:lnTo>
                    <a:pt x="1051" y="1475"/>
                  </a:lnTo>
                  <a:cubicBezTo>
                    <a:pt x="1051" y="1475"/>
                    <a:pt x="1863" y="1125"/>
                    <a:pt x="3225" y="1125"/>
                  </a:cubicBezTo>
                  <a:cubicBezTo>
                    <a:pt x="3935" y="1125"/>
                    <a:pt x="4794" y="1220"/>
                    <a:pt x="5765" y="1509"/>
                  </a:cubicBezTo>
                  <a:cubicBezTo>
                    <a:pt x="5765" y="1509"/>
                    <a:pt x="6238" y="1016"/>
                    <a:pt x="7049" y="670"/>
                  </a:cubicBezTo>
                  <a:cubicBezTo>
                    <a:pt x="5821" y="225"/>
                    <a:pt x="4533" y="1"/>
                    <a:pt x="3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6"/>
            <p:cNvSpPr/>
            <p:nvPr/>
          </p:nvSpPr>
          <p:spPr>
            <a:xfrm>
              <a:off x="7516300" y="3386600"/>
              <a:ext cx="175025" cy="175925"/>
            </a:xfrm>
            <a:custGeom>
              <a:avLst/>
              <a:gdLst/>
              <a:ahLst/>
              <a:cxnLst/>
              <a:rect l="l" t="t" r="r" b="b"/>
              <a:pathLst>
                <a:path w="7001" h="7037" extrusionOk="0">
                  <a:moveTo>
                    <a:pt x="4828" y="1"/>
                  </a:moveTo>
                  <a:cubicBezTo>
                    <a:pt x="1917" y="812"/>
                    <a:pt x="1107" y="1953"/>
                    <a:pt x="1106" y="1953"/>
                  </a:cubicBezTo>
                  <a:cubicBezTo>
                    <a:pt x="1" y="3574"/>
                    <a:pt x="848" y="6558"/>
                    <a:pt x="848" y="6558"/>
                  </a:cubicBezTo>
                  <a:lnTo>
                    <a:pt x="4605" y="7036"/>
                  </a:lnTo>
                  <a:lnTo>
                    <a:pt x="7000" y="2948"/>
                  </a:lnTo>
                  <a:lnTo>
                    <a:pt x="48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6"/>
            <p:cNvSpPr/>
            <p:nvPr/>
          </p:nvSpPr>
          <p:spPr>
            <a:xfrm>
              <a:off x="7809150" y="3393075"/>
              <a:ext cx="163975" cy="173175"/>
            </a:xfrm>
            <a:custGeom>
              <a:avLst/>
              <a:gdLst/>
              <a:ahLst/>
              <a:cxnLst/>
              <a:rect l="l" t="t" r="r" b="b"/>
              <a:pathLst>
                <a:path w="6559" h="6927" extrusionOk="0">
                  <a:moveTo>
                    <a:pt x="2212" y="1"/>
                  </a:moveTo>
                  <a:lnTo>
                    <a:pt x="1" y="2837"/>
                  </a:lnTo>
                  <a:lnTo>
                    <a:pt x="2248" y="6926"/>
                  </a:lnTo>
                  <a:lnTo>
                    <a:pt x="5931" y="6446"/>
                  </a:lnTo>
                  <a:cubicBezTo>
                    <a:pt x="6559" y="4679"/>
                    <a:pt x="6005" y="2248"/>
                    <a:pt x="6005" y="2248"/>
                  </a:cubicBezTo>
                  <a:cubicBezTo>
                    <a:pt x="5305" y="922"/>
                    <a:pt x="2212" y="1"/>
                    <a:pt x="2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6"/>
            <p:cNvSpPr/>
            <p:nvPr/>
          </p:nvSpPr>
          <p:spPr>
            <a:xfrm>
              <a:off x="7975600" y="3400625"/>
              <a:ext cx="36325" cy="70575"/>
            </a:xfrm>
            <a:custGeom>
              <a:avLst/>
              <a:gdLst/>
              <a:ahLst/>
              <a:cxnLst/>
              <a:rect l="l" t="t" r="r" b="b"/>
              <a:pathLst>
                <a:path w="1453" h="2823" extrusionOk="0">
                  <a:moveTo>
                    <a:pt x="0" y="0"/>
                  </a:moveTo>
                  <a:lnTo>
                    <a:pt x="451" y="1357"/>
                  </a:lnTo>
                  <a:lnTo>
                    <a:pt x="1453" y="2823"/>
                  </a:lnTo>
                  <a:cubicBezTo>
                    <a:pt x="1099" y="1820"/>
                    <a:pt x="611" y="87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6"/>
            <p:cNvSpPr/>
            <p:nvPr/>
          </p:nvSpPr>
          <p:spPr>
            <a:xfrm>
              <a:off x="7487475" y="3379775"/>
              <a:ext cx="43425" cy="68900"/>
            </a:xfrm>
            <a:custGeom>
              <a:avLst/>
              <a:gdLst/>
              <a:ahLst/>
              <a:cxnLst/>
              <a:rect l="l" t="t" r="r" b="b"/>
              <a:pathLst>
                <a:path w="1737" h="2756" extrusionOk="0">
                  <a:moveTo>
                    <a:pt x="1737" y="1"/>
                  </a:moveTo>
                  <a:cubicBezTo>
                    <a:pt x="1029" y="831"/>
                    <a:pt x="444" y="1759"/>
                    <a:pt x="0" y="2756"/>
                  </a:cubicBezTo>
                  <a:lnTo>
                    <a:pt x="931" y="1674"/>
                  </a:lnTo>
                  <a:lnTo>
                    <a:pt x="173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6"/>
            <p:cNvSpPr/>
            <p:nvPr/>
          </p:nvSpPr>
          <p:spPr>
            <a:xfrm>
              <a:off x="7650775" y="3665675"/>
              <a:ext cx="188800" cy="139975"/>
            </a:xfrm>
            <a:custGeom>
              <a:avLst/>
              <a:gdLst/>
              <a:ahLst/>
              <a:cxnLst/>
              <a:rect l="l" t="t" r="r" b="b"/>
              <a:pathLst>
                <a:path w="7552" h="5599" extrusionOk="0">
                  <a:moveTo>
                    <a:pt x="1400" y="0"/>
                  </a:moveTo>
                  <a:lnTo>
                    <a:pt x="0" y="3463"/>
                  </a:lnTo>
                  <a:cubicBezTo>
                    <a:pt x="1437" y="5194"/>
                    <a:pt x="3721" y="5599"/>
                    <a:pt x="3721" y="5599"/>
                  </a:cubicBezTo>
                  <a:cubicBezTo>
                    <a:pt x="6042" y="5304"/>
                    <a:pt x="7552" y="3720"/>
                    <a:pt x="7552" y="3720"/>
                  </a:cubicBezTo>
                  <a:lnTo>
                    <a:pt x="6188" y="184"/>
                  </a:lnTo>
                  <a:lnTo>
                    <a:pt x="14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6"/>
            <p:cNvSpPr/>
            <p:nvPr/>
          </p:nvSpPr>
          <p:spPr>
            <a:xfrm>
              <a:off x="7927075" y="3628875"/>
              <a:ext cx="95000" cy="158575"/>
            </a:xfrm>
            <a:custGeom>
              <a:avLst/>
              <a:gdLst/>
              <a:ahLst/>
              <a:cxnLst/>
              <a:rect l="l" t="t" r="r" b="b"/>
              <a:pathLst>
                <a:path w="3800" h="6343" extrusionOk="0">
                  <a:moveTo>
                    <a:pt x="3800" y="0"/>
                  </a:moveTo>
                  <a:lnTo>
                    <a:pt x="2468" y="514"/>
                  </a:lnTo>
                  <a:cubicBezTo>
                    <a:pt x="1878" y="3460"/>
                    <a:pt x="1" y="4602"/>
                    <a:pt x="1" y="4602"/>
                  </a:cubicBezTo>
                  <a:cubicBezTo>
                    <a:pt x="121" y="5166"/>
                    <a:pt x="113" y="5910"/>
                    <a:pt x="92" y="6342"/>
                  </a:cubicBezTo>
                  <a:cubicBezTo>
                    <a:pt x="1986" y="4689"/>
                    <a:pt x="3287" y="2462"/>
                    <a:pt x="38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6"/>
            <p:cNvSpPr/>
            <p:nvPr/>
          </p:nvSpPr>
          <p:spPr>
            <a:xfrm>
              <a:off x="7465750" y="3615525"/>
              <a:ext cx="91125" cy="161400"/>
            </a:xfrm>
            <a:custGeom>
              <a:avLst/>
              <a:gdLst/>
              <a:ahLst/>
              <a:cxnLst/>
              <a:rect l="l" t="t" r="r" b="b"/>
              <a:pathLst>
                <a:path w="3645" h="6456" extrusionOk="0">
                  <a:moveTo>
                    <a:pt x="0" y="1"/>
                  </a:moveTo>
                  <a:cubicBezTo>
                    <a:pt x="395" y="2456"/>
                    <a:pt x="1568" y="4719"/>
                    <a:pt x="3347" y="6456"/>
                  </a:cubicBezTo>
                  <a:lnTo>
                    <a:pt x="3645" y="4805"/>
                  </a:lnTo>
                  <a:cubicBezTo>
                    <a:pt x="1839" y="3149"/>
                    <a:pt x="1434" y="716"/>
                    <a:pt x="1434" y="71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7635000" y="3314850"/>
              <a:ext cx="58075" cy="73625"/>
            </a:xfrm>
            <a:custGeom>
              <a:avLst/>
              <a:gdLst/>
              <a:ahLst/>
              <a:cxnLst/>
              <a:rect l="l" t="t" r="r" b="b"/>
              <a:pathLst>
                <a:path w="2323" h="2945" extrusionOk="0">
                  <a:moveTo>
                    <a:pt x="2217" y="0"/>
                  </a:moveTo>
                  <a:cubicBezTo>
                    <a:pt x="2203" y="0"/>
                    <a:pt x="2188" y="5"/>
                    <a:pt x="2174" y="16"/>
                  </a:cubicBezTo>
                  <a:cubicBezTo>
                    <a:pt x="330" y="1344"/>
                    <a:pt x="21" y="2796"/>
                    <a:pt x="8" y="2857"/>
                  </a:cubicBezTo>
                  <a:cubicBezTo>
                    <a:pt x="0" y="2897"/>
                    <a:pt x="26" y="2934"/>
                    <a:pt x="65" y="2942"/>
                  </a:cubicBezTo>
                  <a:cubicBezTo>
                    <a:pt x="69" y="2944"/>
                    <a:pt x="74" y="2944"/>
                    <a:pt x="80" y="2945"/>
                  </a:cubicBezTo>
                  <a:cubicBezTo>
                    <a:pt x="114" y="2945"/>
                    <a:pt x="143" y="2920"/>
                    <a:pt x="150" y="2886"/>
                  </a:cubicBezTo>
                  <a:cubicBezTo>
                    <a:pt x="153" y="2872"/>
                    <a:pt x="465" y="1426"/>
                    <a:pt x="2259" y="132"/>
                  </a:cubicBezTo>
                  <a:cubicBezTo>
                    <a:pt x="2323" y="86"/>
                    <a:pt x="2278" y="0"/>
                    <a:pt x="2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6"/>
            <p:cNvSpPr/>
            <p:nvPr/>
          </p:nvSpPr>
          <p:spPr>
            <a:xfrm>
              <a:off x="7807500" y="3312075"/>
              <a:ext cx="59000" cy="82825"/>
            </a:xfrm>
            <a:custGeom>
              <a:avLst/>
              <a:gdLst/>
              <a:ahLst/>
              <a:cxnLst/>
              <a:rect l="l" t="t" r="r" b="b"/>
              <a:pathLst>
                <a:path w="2360" h="3313" extrusionOk="0">
                  <a:moveTo>
                    <a:pt x="105" y="0"/>
                  </a:moveTo>
                  <a:cubicBezTo>
                    <a:pt x="42" y="0"/>
                    <a:pt x="1" y="89"/>
                    <a:pt x="66" y="133"/>
                  </a:cubicBezTo>
                  <a:cubicBezTo>
                    <a:pt x="76" y="140"/>
                    <a:pt x="1166" y="856"/>
                    <a:pt x="2211" y="3269"/>
                  </a:cubicBezTo>
                  <a:cubicBezTo>
                    <a:pt x="2222" y="3295"/>
                    <a:pt x="2248" y="3312"/>
                    <a:pt x="2278" y="3312"/>
                  </a:cubicBezTo>
                  <a:cubicBezTo>
                    <a:pt x="2287" y="3312"/>
                    <a:pt x="2297" y="3310"/>
                    <a:pt x="2306" y="3306"/>
                  </a:cubicBezTo>
                  <a:cubicBezTo>
                    <a:pt x="2342" y="3290"/>
                    <a:pt x="2359" y="3247"/>
                    <a:pt x="2343" y="3211"/>
                  </a:cubicBezTo>
                  <a:cubicBezTo>
                    <a:pt x="1278" y="752"/>
                    <a:pt x="188" y="39"/>
                    <a:pt x="143" y="11"/>
                  </a:cubicBezTo>
                  <a:cubicBezTo>
                    <a:pt x="130" y="3"/>
                    <a:pt x="117"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7953075" y="3429050"/>
              <a:ext cx="41000" cy="21100"/>
            </a:xfrm>
            <a:custGeom>
              <a:avLst/>
              <a:gdLst/>
              <a:ahLst/>
              <a:cxnLst/>
              <a:rect l="l" t="t" r="r" b="b"/>
              <a:pathLst>
                <a:path w="1640" h="844" extrusionOk="0">
                  <a:moveTo>
                    <a:pt x="1537" y="0"/>
                  </a:moveTo>
                  <a:cubicBezTo>
                    <a:pt x="1527" y="0"/>
                    <a:pt x="1517" y="2"/>
                    <a:pt x="1506" y="7"/>
                  </a:cubicBezTo>
                  <a:lnTo>
                    <a:pt x="69" y="707"/>
                  </a:lnTo>
                  <a:cubicBezTo>
                    <a:pt x="1" y="740"/>
                    <a:pt x="25" y="843"/>
                    <a:pt x="101" y="844"/>
                  </a:cubicBezTo>
                  <a:cubicBezTo>
                    <a:pt x="112" y="844"/>
                    <a:pt x="122" y="841"/>
                    <a:pt x="132" y="836"/>
                  </a:cubicBezTo>
                  <a:lnTo>
                    <a:pt x="1570" y="136"/>
                  </a:lnTo>
                  <a:cubicBezTo>
                    <a:pt x="1640" y="97"/>
                    <a:pt x="1603"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7954925" y="3552350"/>
              <a:ext cx="35725" cy="91200"/>
            </a:xfrm>
            <a:custGeom>
              <a:avLst/>
              <a:gdLst/>
              <a:ahLst/>
              <a:cxnLst/>
              <a:rect l="l" t="t" r="r" b="b"/>
              <a:pathLst>
                <a:path w="1429" h="3648" extrusionOk="0">
                  <a:moveTo>
                    <a:pt x="102" y="0"/>
                  </a:moveTo>
                  <a:cubicBezTo>
                    <a:pt x="50" y="0"/>
                    <a:pt x="0" y="58"/>
                    <a:pt x="40" y="115"/>
                  </a:cubicBezTo>
                  <a:cubicBezTo>
                    <a:pt x="50" y="131"/>
                    <a:pt x="1065" y="1672"/>
                    <a:pt x="1281" y="3583"/>
                  </a:cubicBezTo>
                  <a:cubicBezTo>
                    <a:pt x="1286" y="3619"/>
                    <a:pt x="1316" y="3648"/>
                    <a:pt x="1353" y="3648"/>
                  </a:cubicBezTo>
                  <a:cubicBezTo>
                    <a:pt x="1356" y="3646"/>
                    <a:pt x="1358" y="3646"/>
                    <a:pt x="1362" y="3646"/>
                  </a:cubicBezTo>
                  <a:cubicBezTo>
                    <a:pt x="1400" y="3642"/>
                    <a:pt x="1429" y="3606"/>
                    <a:pt x="1425" y="3566"/>
                  </a:cubicBezTo>
                  <a:cubicBezTo>
                    <a:pt x="1204" y="1620"/>
                    <a:pt x="171" y="51"/>
                    <a:pt x="160" y="36"/>
                  </a:cubicBezTo>
                  <a:cubicBezTo>
                    <a:pt x="145" y="11"/>
                    <a:pt x="123" y="0"/>
                    <a:pt x="1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6"/>
            <p:cNvSpPr/>
            <p:nvPr/>
          </p:nvSpPr>
          <p:spPr>
            <a:xfrm>
              <a:off x="7801600" y="3553350"/>
              <a:ext cx="67850" cy="125175"/>
            </a:xfrm>
            <a:custGeom>
              <a:avLst/>
              <a:gdLst/>
              <a:ahLst/>
              <a:cxnLst/>
              <a:rect l="l" t="t" r="r" b="b"/>
              <a:pathLst>
                <a:path w="2714" h="5007" extrusionOk="0">
                  <a:moveTo>
                    <a:pt x="2622" y="0"/>
                  </a:moveTo>
                  <a:cubicBezTo>
                    <a:pt x="2596" y="0"/>
                    <a:pt x="2569" y="14"/>
                    <a:pt x="2557" y="48"/>
                  </a:cubicBezTo>
                  <a:cubicBezTo>
                    <a:pt x="2547" y="76"/>
                    <a:pt x="1439" y="3006"/>
                    <a:pt x="25" y="4892"/>
                  </a:cubicBezTo>
                  <a:cubicBezTo>
                    <a:pt x="1" y="4923"/>
                    <a:pt x="8" y="4969"/>
                    <a:pt x="39" y="4993"/>
                  </a:cubicBezTo>
                  <a:cubicBezTo>
                    <a:pt x="52" y="5002"/>
                    <a:pt x="67" y="5006"/>
                    <a:pt x="81" y="5006"/>
                  </a:cubicBezTo>
                  <a:cubicBezTo>
                    <a:pt x="83" y="5006"/>
                    <a:pt x="84" y="5006"/>
                    <a:pt x="85" y="5006"/>
                  </a:cubicBezTo>
                  <a:cubicBezTo>
                    <a:pt x="107" y="5006"/>
                    <a:pt x="127" y="4995"/>
                    <a:pt x="140" y="4978"/>
                  </a:cubicBezTo>
                  <a:cubicBezTo>
                    <a:pt x="1568" y="3077"/>
                    <a:pt x="2681" y="127"/>
                    <a:pt x="2692" y="98"/>
                  </a:cubicBezTo>
                  <a:cubicBezTo>
                    <a:pt x="2713" y="41"/>
                    <a:pt x="2667" y="0"/>
                    <a:pt x="26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7832375" y="3742100"/>
              <a:ext cx="102900" cy="21000"/>
            </a:xfrm>
            <a:custGeom>
              <a:avLst/>
              <a:gdLst/>
              <a:ahLst/>
              <a:cxnLst/>
              <a:rect l="l" t="t" r="r" b="b"/>
              <a:pathLst>
                <a:path w="4116" h="840" extrusionOk="0">
                  <a:moveTo>
                    <a:pt x="4010" y="0"/>
                  </a:moveTo>
                  <a:cubicBezTo>
                    <a:pt x="3999" y="0"/>
                    <a:pt x="3987" y="3"/>
                    <a:pt x="3975" y="10"/>
                  </a:cubicBezTo>
                  <a:cubicBezTo>
                    <a:pt x="2941" y="565"/>
                    <a:pt x="1921" y="695"/>
                    <a:pt x="1190" y="695"/>
                  </a:cubicBezTo>
                  <a:cubicBezTo>
                    <a:pt x="548" y="695"/>
                    <a:pt x="130" y="595"/>
                    <a:pt x="121" y="593"/>
                  </a:cubicBezTo>
                  <a:cubicBezTo>
                    <a:pt x="114" y="591"/>
                    <a:pt x="107" y="590"/>
                    <a:pt x="100" y="590"/>
                  </a:cubicBezTo>
                  <a:cubicBezTo>
                    <a:pt x="23" y="590"/>
                    <a:pt x="0" y="711"/>
                    <a:pt x="86" y="732"/>
                  </a:cubicBezTo>
                  <a:cubicBezTo>
                    <a:pt x="95" y="735"/>
                    <a:pt x="527" y="839"/>
                    <a:pt x="1188" y="839"/>
                  </a:cubicBezTo>
                  <a:cubicBezTo>
                    <a:pt x="1938" y="839"/>
                    <a:pt x="2984" y="705"/>
                    <a:pt x="4043" y="138"/>
                  </a:cubicBezTo>
                  <a:cubicBezTo>
                    <a:pt x="4115" y="99"/>
                    <a:pt x="4075"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7544125" y="3731075"/>
              <a:ext cx="119650" cy="25375"/>
            </a:xfrm>
            <a:custGeom>
              <a:avLst/>
              <a:gdLst/>
              <a:ahLst/>
              <a:cxnLst/>
              <a:rect l="l" t="t" r="r" b="b"/>
              <a:pathLst>
                <a:path w="4786" h="1015" extrusionOk="0">
                  <a:moveTo>
                    <a:pt x="104" y="0"/>
                  </a:moveTo>
                  <a:cubicBezTo>
                    <a:pt x="45" y="0"/>
                    <a:pt x="0" y="83"/>
                    <a:pt x="61" y="131"/>
                  </a:cubicBezTo>
                  <a:cubicBezTo>
                    <a:pt x="74" y="141"/>
                    <a:pt x="1268" y="1015"/>
                    <a:pt x="3441" y="1015"/>
                  </a:cubicBezTo>
                  <a:cubicBezTo>
                    <a:pt x="3869" y="1013"/>
                    <a:pt x="4297" y="981"/>
                    <a:pt x="4719" y="917"/>
                  </a:cubicBezTo>
                  <a:cubicBezTo>
                    <a:pt x="4758" y="911"/>
                    <a:pt x="4786" y="875"/>
                    <a:pt x="4780" y="835"/>
                  </a:cubicBezTo>
                  <a:cubicBezTo>
                    <a:pt x="4774" y="800"/>
                    <a:pt x="4743" y="774"/>
                    <a:pt x="4708" y="774"/>
                  </a:cubicBezTo>
                  <a:cubicBezTo>
                    <a:pt x="4705" y="774"/>
                    <a:pt x="4702" y="775"/>
                    <a:pt x="4698" y="775"/>
                  </a:cubicBezTo>
                  <a:cubicBezTo>
                    <a:pt x="4247" y="842"/>
                    <a:pt x="3828" y="870"/>
                    <a:pt x="3440" y="870"/>
                  </a:cubicBezTo>
                  <a:cubicBezTo>
                    <a:pt x="1320" y="870"/>
                    <a:pt x="160" y="25"/>
                    <a:pt x="147" y="15"/>
                  </a:cubicBezTo>
                  <a:cubicBezTo>
                    <a:pt x="133" y="5"/>
                    <a:pt x="118"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7740125" y="3787225"/>
              <a:ext cx="3650" cy="73650"/>
            </a:xfrm>
            <a:custGeom>
              <a:avLst/>
              <a:gdLst/>
              <a:ahLst/>
              <a:cxnLst/>
              <a:rect l="l" t="t" r="r" b="b"/>
              <a:pathLst>
                <a:path w="146" h="2946" extrusionOk="0">
                  <a:moveTo>
                    <a:pt x="73" y="1"/>
                  </a:moveTo>
                  <a:cubicBezTo>
                    <a:pt x="37" y="1"/>
                    <a:pt x="1" y="25"/>
                    <a:pt x="1" y="73"/>
                  </a:cubicBezTo>
                  <a:lnTo>
                    <a:pt x="1" y="2873"/>
                  </a:lnTo>
                  <a:cubicBezTo>
                    <a:pt x="1" y="2913"/>
                    <a:pt x="33" y="2945"/>
                    <a:pt x="73" y="2945"/>
                  </a:cubicBezTo>
                  <a:cubicBezTo>
                    <a:pt x="113" y="2945"/>
                    <a:pt x="145" y="2913"/>
                    <a:pt x="146" y="2873"/>
                  </a:cubicBezTo>
                  <a:lnTo>
                    <a:pt x="146" y="73"/>
                  </a:lnTo>
                  <a:cubicBezTo>
                    <a:pt x="146" y="25"/>
                    <a:pt x="10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6"/>
            <p:cNvSpPr/>
            <p:nvPr/>
          </p:nvSpPr>
          <p:spPr>
            <a:xfrm>
              <a:off x="7623650" y="3548800"/>
              <a:ext cx="68025" cy="124225"/>
            </a:xfrm>
            <a:custGeom>
              <a:avLst/>
              <a:gdLst/>
              <a:ahLst/>
              <a:cxnLst/>
              <a:rect l="l" t="t" r="r" b="b"/>
              <a:pathLst>
                <a:path w="2721" h="4969" extrusionOk="0">
                  <a:moveTo>
                    <a:pt x="94" y="1"/>
                  </a:moveTo>
                  <a:cubicBezTo>
                    <a:pt x="47" y="1"/>
                    <a:pt x="0" y="48"/>
                    <a:pt x="27" y="104"/>
                  </a:cubicBezTo>
                  <a:lnTo>
                    <a:pt x="2568" y="4930"/>
                  </a:lnTo>
                  <a:cubicBezTo>
                    <a:pt x="2580" y="4952"/>
                    <a:pt x="2605" y="4967"/>
                    <a:pt x="2632" y="4968"/>
                  </a:cubicBezTo>
                  <a:lnTo>
                    <a:pt x="2632" y="4968"/>
                  </a:lnTo>
                  <a:cubicBezTo>
                    <a:pt x="2686" y="4967"/>
                    <a:pt x="2721" y="4910"/>
                    <a:pt x="2696" y="4862"/>
                  </a:cubicBezTo>
                  <a:lnTo>
                    <a:pt x="154" y="37"/>
                  </a:lnTo>
                  <a:cubicBezTo>
                    <a:pt x="139" y="11"/>
                    <a:pt x="116" y="1"/>
                    <a:pt x="94" y="1"/>
                  </a:cubicBezTo>
                  <a:close/>
                  <a:moveTo>
                    <a:pt x="2632" y="4968"/>
                  </a:moveTo>
                  <a:cubicBezTo>
                    <a:pt x="2632" y="4968"/>
                    <a:pt x="2632" y="4968"/>
                    <a:pt x="2631" y="4968"/>
                  </a:cubicBezTo>
                  <a:lnTo>
                    <a:pt x="2632" y="4968"/>
                  </a:lnTo>
                  <a:cubicBezTo>
                    <a:pt x="2632" y="4968"/>
                    <a:pt x="2632" y="4968"/>
                    <a:pt x="2632" y="49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6"/>
            <p:cNvSpPr/>
            <p:nvPr/>
          </p:nvSpPr>
          <p:spPr>
            <a:xfrm>
              <a:off x="7683000" y="3459375"/>
              <a:ext cx="138150" cy="7350"/>
            </a:xfrm>
            <a:custGeom>
              <a:avLst/>
              <a:gdLst/>
              <a:ahLst/>
              <a:cxnLst/>
              <a:rect l="l" t="t" r="r" b="b"/>
              <a:pathLst>
                <a:path w="5526" h="294" extrusionOk="0">
                  <a:moveTo>
                    <a:pt x="76" y="1"/>
                  </a:moveTo>
                  <a:cubicBezTo>
                    <a:pt x="36" y="1"/>
                    <a:pt x="3" y="33"/>
                    <a:pt x="2" y="72"/>
                  </a:cubicBezTo>
                  <a:cubicBezTo>
                    <a:pt x="1" y="112"/>
                    <a:pt x="33" y="145"/>
                    <a:pt x="72" y="146"/>
                  </a:cubicBezTo>
                  <a:lnTo>
                    <a:pt x="5451" y="293"/>
                  </a:lnTo>
                  <a:lnTo>
                    <a:pt x="5453" y="293"/>
                  </a:lnTo>
                  <a:lnTo>
                    <a:pt x="5452" y="292"/>
                  </a:lnTo>
                  <a:lnTo>
                    <a:pt x="5452" y="292"/>
                  </a:lnTo>
                  <a:cubicBezTo>
                    <a:pt x="5452" y="292"/>
                    <a:pt x="5453" y="292"/>
                    <a:pt x="5454" y="292"/>
                  </a:cubicBezTo>
                  <a:cubicBezTo>
                    <a:pt x="5494" y="292"/>
                    <a:pt x="5525" y="261"/>
                    <a:pt x="5525" y="222"/>
                  </a:cubicBezTo>
                  <a:cubicBezTo>
                    <a:pt x="5525" y="181"/>
                    <a:pt x="5494" y="149"/>
                    <a:pt x="5454" y="148"/>
                  </a:cubicBezTo>
                  <a:lnTo>
                    <a:pt x="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7504450" y="3418875"/>
              <a:ext cx="42925" cy="22975"/>
            </a:xfrm>
            <a:custGeom>
              <a:avLst/>
              <a:gdLst/>
              <a:ahLst/>
              <a:cxnLst/>
              <a:rect l="l" t="t" r="r" b="b"/>
              <a:pathLst>
                <a:path w="1717" h="919" extrusionOk="0">
                  <a:moveTo>
                    <a:pt x="105" y="0"/>
                  </a:moveTo>
                  <a:cubicBezTo>
                    <a:pt x="38" y="0"/>
                    <a:pt x="0" y="100"/>
                    <a:pt x="74" y="138"/>
                  </a:cubicBezTo>
                  <a:lnTo>
                    <a:pt x="1584" y="911"/>
                  </a:lnTo>
                  <a:cubicBezTo>
                    <a:pt x="1594" y="916"/>
                    <a:pt x="1606" y="919"/>
                    <a:pt x="1617" y="919"/>
                  </a:cubicBezTo>
                  <a:cubicBezTo>
                    <a:pt x="1693" y="919"/>
                    <a:pt x="1717" y="816"/>
                    <a:pt x="1650" y="782"/>
                  </a:cubicBezTo>
                  <a:lnTo>
                    <a:pt x="140" y="9"/>
                  </a:lnTo>
                  <a:cubicBezTo>
                    <a:pt x="128" y="3"/>
                    <a:pt x="116"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6"/>
            <p:cNvSpPr/>
            <p:nvPr/>
          </p:nvSpPr>
          <p:spPr>
            <a:xfrm>
              <a:off x="7499625" y="3535825"/>
              <a:ext cx="48225" cy="99425"/>
            </a:xfrm>
            <a:custGeom>
              <a:avLst/>
              <a:gdLst/>
              <a:ahLst/>
              <a:cxnLst/>
              <a:rect l="l" t="t" r="r" b="b"/>
              <a:pathLst>
                <a:path w="1929" h="3977" extrusionOk="0">
                  <a:moveTo>
                    <a:pt x="1847" y="1"/>
                  </a:moveTo>
                  <a:cubicBezTo>
                    <a:pt x="1825" y="1"/>
                    <a:pt x="1804" y="10"/>
                    <a:pt x="1790" y="28"/>
                  </a:cubicBezTo>
                  <a:cubicBezTo>
                    <a:pt x="1776" y="45"/>
                    <a:pt x="413" y="1797"/>
                    <a:pt x="9" y="3890"/>
                  </a:cubicBezTo>
                  <a:cubicBezTo>
                    <a:pt x="1" y="3930"/>
                    <a:pt x="26" y="3967"/>
                    <a:pt x="65" y="3975"/>
                  </a:cubicBezTo>
                  <a:cubicBezTo>
                    <a:pt x="70" y="3976"/>
                    <a:pt x="75" y="3976"/>
                    <a:pt x="79" y="3976"/>
                  </a:cubicBezTo>
                  <a:cubicBezTo>
                    <a:pt x="114" y="3976"/>
                    <a:pt x="144" y="3951"/>
                    <a:pt x="151" y="3917"/>
                  </a:cubicBezTo>
                  <a:cubicBezTo>
                    <a:pt x="548" y="1860"/>
                    <a:pt x="1890" y="135"/>
                    <a:pt x="1903" y="117"/>
                  </a:cubicBezTo>
                  <a:cubicBezTo>
                    <a:pt x="1928" y="86"/>
                    <a:pt x="1922" y="41"/>
                    <a:pt x="1892" y="16"/>
                  </a:cubicBezTo>
                  <a:cubicBezTo>
                    <a:pt x="1878" y="6"/>
                    <a:pt x="1862" y="1"/>
                    <a:pt x="1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6"/>
            <p:cNvSpPr/>
            <p:nvPr/>
          </p:nvSpPr>
          <p:spPr>
            <a:xfrm>
              <a:off x="7508425" y="3454250"/>
              <a:ext cx="578825" cy="558875"/>
            </a:xfrm>
            <a:custGeom>
              <a:avLst/>
              <a:gdLst/>
              <a:ahLst/>
              <a:cxnLst/>
              <a:rect l="l" t="t" r="r" b="b"/>
              <a:pathLst>
                <a:path w="23153" h="22355" extrusionOk="0">
                  <a:moveTo>
                    <a:pt x="18245" y="0"/>
                  </a:moveTo>
                  <a:cubicBezTo>
                    <a:pt x="18189" y="19"/>
                    <a:pt x="18135" y="42"/>
                    <a:pt x="18086" y="74"/>
                  </a:cubicBezTo>
                  <a:cubicBezTo>
                    <a:pt x="17229" y="591"/>
                    <a:pt x="17705" y="2461"/>
                    <a:pt x="17846" y="2931"/>
                  </a:cubicBezTo>
                  <a:cubicBezTo>
                    <a:pt x="17864" y="3001"/>
                    <a:pt x="17875" y="3038"/>
                    <a:pt x="17875" y="3038"/>
                  </a:cubicBezTo>
                  <a:cubicBezTo>
                    <a:pt x="17875" y="3038"/>
                    <a:pt x="14054" y="384"/>
                    <a:pt x="13354" y="384"/>
                  </a:cubicBezTo>
                  <a:cubicBezTo>
                    <a:pt x="13306" y="384"/>
                    <a:pt x="13272" y="397"/>
                    <a:pt x="13256" y="425"/>
                  </a:cubicBezTo>
                  <a:cubicBezTo>
                    <a:pt x="13074" y="739"/>
                    <a:pt x="13555" y="1482"/>
                    <a:pt x="13825" y="1852"/>
                  </a:cubicBezTo>
                  <a:cubicBezTo>
                    <a:pt x="13829" y="1862"/>
                    <a:pt x="13834" y="1871"/>
                    <a:pt x="13844" y="1878"/>
                  </a:cubicBezTo>
                  <a:cubicBezTo>
                    <a:pt x="13925" y="1996"/>
                    <a:pt x="13984" y="2070"/>
                    <a:pt x="13984" y="2070"/>
                  </a:cubicBezTo>
                  <a:cubicBezTo>
                    <a:pt x="13984" y="2070"/>
                    <a:pt x="13917" y="2019"/>
                    <a:pt x="13806" y="1948"/>
                  </a:cubicBezTo>
                  <a:cubicBezTo>
                    <a:pt x="13762" y="1920"/>
                    <a:pt x="13711" y="1886"/>
                    <a:pt x="13655" y="1848"/>
                  </a:cubicBezTo>
                  <a:cubicBezTo>
                    <a:pt x="13359" y="1667"/>
                    <a:pt x="12927" y="1434"/>
                    <a:pt x="12598" y="1423"/>
                  </a:cubicBezTo>
                  <a:cubicBezTo>
                    <a:pt x="12587" y="1423"/>
                    <a:pt x="12576" y="1422"/>
                    <a:pt x="12564" y="1422"/>
                  </a:cubicBezTo>
                  <a:cubicBezTo>
                    <a:pt x="12420" y="1422"/>
                    <a:pt x="12296" y="1465"/>
                    <a:pt x="12221" y="1582"/>
                  </a:cubicBezTo>
                  <a:cubicBezTo>
                    <a:pt x="12069" y="1808"/>
                    <a:pt x="12960" y="2890"/>
                    <a:pt x="14055" y="4076"/>
                  </a:cubicBezTo>
                  <a:lnTo>
                    <a:pt x="14199" y="4232"/>
                  </a:lnTo>
                  <a:cubicBezTo>
                    <a:pt x="14232" y="4268"/>
                    <a:pt x="14269" y="4309"/>
                    <a:pt x="14305" y="4346"/>
                  </a:cubicBezTo>
                  <a:cubicBezTo>
                    <a:pt x="14338" y="4383"/>
                    <a:pt x="14376" y="4424"/>
                    <a:pt x="14413" y="4461"/>
                  </a:cubicBezTo>
                  <a:cubicBezTo>
                    <a:pt x="15518" y="5640"/>
                    <a:pt x="16733" y="6844"/>
                    <a:pt x="17281" y="7384"/>
                  </a:cubicBezTo>
                  <a:lnTo>
                    <a:pt x="17283" y="7384"/>
                  </a:lnTo>
                  <a:cubicBezTo>
                    <a:pt x="17313" y="7409"/>
                    <a:pt x="17339" y="7440"/>
                    <a:pt x="17365" y="7465"/>
                  </a:cubicBezTo>
                  <a:cubicBezTo>
                    <a:pt x="17442" y="7535"/>
                    <a:pt x="17512" y="7602"/>
                    <a:pt x="17571" y="7665"/>
                  </a:cubicBezTo>
                  <a:lnTo>
                    <a:pt x="17327" y="8026"/>
                  </a:lnTo>
                  <a:cubicBezTo>
                    <a:pt x="17327" y="8026"/>
                    <a:pt x="17268" y="7982"/>
                    <a:pt x="17162" y="7905"/>
                  </a:cubicBezTo>
                  <a:cubicBezTo>
                    <a:pt x="17158" y="7902"/>
                    <a:pt x="17151" y="7897"/>
                    <a:pt x="17147" y="7894"/>
                  </a:cubicBezTo>
                  <a:cubicBezTo>
                    <a:pt x="16703" y="7569"/>
                    <a:pt x="15499" y="6689"/>
                    <a:pt x="14272" y="5854"/>
                  </a:cubicBezTo>
                  <a:lnTo>
                    <a:pt x="14269" y="5854"/>
                  </a:lnTo>
                  <a:cubicBezTo>
                    <a:pt x="14114" y="5743"/>
                    <a:pt x="13955" y="5636"/>
                    <a:pt x="13796" y="5533"/>
                  </a:cubicBezTo>
                  <a:cubicBezTo>
                    <a:pt x="13755" y="5507"/>
                    <a:pt x="13718" y="5481"/>
                    <a:pt x="13677" y="5451"/>
                  </a:cubicBezTo>
                  <a:cubicBezTo>
                    <a:pt x="12660" y="4779"/>
                    <a:pt x="11719" y="4202"/>
                    <a:pt x="11287" y="4076"/>
                  </a:cubicBezTo>
                  <a:cubicBezTo>
                    <a:pt x="11231" y="4059"/>
                    <a:pt x="11184" y="4051"/>
                    <a:pt x="11146" y="4051"/>
                  </a:cubicBezTo>
                  <a:cubicBezTo>
                    <a:pt x="11110" y="4051"/>
                    <a:pt x="11082" y="4059"/>
                    <a:pt x="11064" y="4073"/>
                  </a:cubicBezTo>
                  <a:cubicBezTo>
                    <a:pt x="10987" y="4139"/>
                    <a:pt x="11102" y="4361"/>
                    <a:pt x="11346" y="4682"/>
                  </a:cubicBezTo>
                  <a:cubicBezTo>
                    <a:pt x="11374" y="4726"/>
                    <a:pt x="11408" y="4771"/>
                    <a:pt x="11444" y="4819"/>
                  </a:cubicBezTo>
                  <a:cubicBezTo>
                    <a:pt x="11729" y="5181"/>
                    <a:pt x="12135" y="5640"/>
                    <a:pt x="12598" y="6131"/>
                  </a:cubicBezTo>
                  <a:cubicBezTo>
                    <a:pt x="12631" y="6168"/>
                    <a:pt x="12672" y="6209"/>
                    <a:pt x="12708" y="6250"/>
                  </a:cubicBezTo>
                  <a:cubicBezTo>
                    <a:pt x="12831" y="6383"/>
                    <a:pt x="12960" y="6519"/>
                    <a:pt x="13089" y="6656"/>
                  </a:cubicBezTo>
                  <a:cubicBezTo>
                    <a:pt x="13125" y="6692"/>
                    <a:pt x="13160" y="6730"/>
                    <a:pt x="13196" y="6767"/>
                  </a:cubicBezTo>
                  <a:cubicBezTo>
                    <a:pt x="14338" y="7953"/>
                    <a:pt x="15591" y="9169"/>
                    <a:pt x="16019" y="9586"/>
                  </a:cubicBezTo>
                  <a:cubicBezTo>
                    <a:pt x="16034" y="9601"/>
                    <a:pt x="16050" y="9613"/>
                    <a:pt x="16064" y="9627"/>
                  </a:cubicBezTo>
                  <a:cubicBezTo>
                    <a:pt x="16115" y="9676"/>
                    <a:pt x="16149" y="9709"/>
                    <a:pt x="16163" y="9723"/>
                  </a:cubicBezTo>
                  <a:cubicBezTo>
                    <a:pt x="16153" y="9716"/>
                    <a:pt x="16142" y="9710"/>
                    <a:pt x="16129" y="9705"/>
                  </a:cubicBezTo>
                  <a:cubicBezTo>
                    <a:pt x="15816" y="9527"/>
                    <a:pt x="13968" y="8504"/>
                    <a:pt x="12579" y="7876"/>
                  </a:cubicBezTo>
                  <a:cubicBezTo>
                    <a:pt x="12534" y="7853"/>
                    <a:pt x="12490" y="7831"/>
                    <a:pt x="12446" y="7813"/>
                  </a:cubicBezTo>
                  <a:cubicBezTo>
                    <a:pt x="11861" y="7553"/>
                    <a:pt x="11373" y="7375"/>
                    <a:pt x="11139" y="7375"/>
                  </a:cubicBezTo>
                  <a:cubicBezTo>
                    <a:pt x="11072" y="7375"/>
                    <a:pt x="11026" y="7390"/>
                    <a:pt x="11004" y="7421"/>
                  </a:cubicBezTo>
                  <a:cubicBezTo>
                    <a:pt x="10916" y="7543"/>
                    <a:pt x="11271" y="8020"/>
                    <a:pt x="11818" y="8637"/>
                  </a:cubicBezTo>
                  <a:cubicBezTo>
                    <a:pt x="11832" y="8656"/>
                    <a:pt x="11848" y="8674"/>
                    <a:pt x="11865" y="8692"/>
                  </a:cubicBezTo>
                  <a:cubicBezTo>
                    <a:pt x="11883" y="8714"/>
                    <a:pt x="11906" y="8737"/>
                    <a:pt x="11924" y="8758"/>
                  </a:cubicBezTo>
                  <a:cubicBezTo>
                    <a:pt x="11939" y="8774"/>
                    <a:pt x="11951" y="8789"/>
                    <a:pt x="11965" y="8803"/>
                  </a:cubicBezTo>
                  <a:cubicBezTo>
                    <a:pt x="12975" y="9919"/>
                    <a:pt x="14508" y="11401"/>
                    <a:pt x="15255" y="12110"/>
                  </a:cubicBezTo>
                  <a:cubicBezTo>
                    <a:pt x="15299" y="12151"/>
                    <a:pt x="15340" y="12192"/>
                    <a:pt x="15381" y="12228"/>
                  </a:cubicBezTo>
                  <a:cubicBezTo>
                    <a:pt x="15576" y="12418"/>
                    <a:pt x="15690" y="12524"/>
                    <a:pt x="15690" y="12524"/>
                  </a:cubicBezTo>
                  <a:cubicBezTo>
                    <a:pt x="15690" y="12524"/>
                    <a:pt x="15680" y="12539"/>
                    <a:pt x="15661" y="12565"/>
                  </a:cubicBezTo>
                  <a:cubicBezTo>
                    <a:pt x="15425" y="12876"/>
                    <a:pt x="13769" y="14930"/>
                    <a:pt x="11186" y="15325"/>
                  </a:cubicBezTo>
                  <a:cubicBezTo>
                    <a:pt x="11050" y="15344"/>
                    <a:pt x="10909" y="15363"/>
                    <a:pt x="10772" y="15371"/>
                  </a:cubicBezTo>
                  <a:cubicBezTo>
                    <a:pt x="10761" y="15373"/>
                    <a:pt x="10750" y="15374"/>
                    <a:pt x="10739" y="15374"/>
                  </a:cubicBezTo>
                  <a:cubicBezTo>
                    <a:pt x="10316" y="15425"/>
                    <a:pt x="9892" y="15451"/>
                    <a:pt x="9466" y="15451"/>
                  </a:cubicBezTo>
                  <a:cubicBezTo>
                    <a:pt x="9448" y="15451"/>
                    <a:pt x="9430" y="15451"/>
                    <a:pt x="9413" y="15451"/>
                  </a:cubicBezTo>
                  <a:cubicBezTo>
                    <a:pt x="9364" y="15451"/>
                    <a:pt x="9316" y="15451"/>
                    <a:pt x="9269" y="15448"/>
                  </a:cubicBezTo>
                  <a:cubicBezTo>
                    <a:pt x="8326" y="15436"/>
                    <a:pt x="7380" y="15318"/>
                    <a:pt x="6533" y="15166"/>
                  </a:cubicBezTo>
                  <a:cubicBezTo>
                    <a:pt x="5703" y="15019"/>
                    <a:pt x="4882" y="14828"/>
                    <a:pt x="4072" y="14593"/>
                  </a:cubicBezTo>
                  <a:lnTo>
                    <a:pt x="3962" y="14649"/>
                  </a:lnTo>
                  <a:cubicBezTo>
                    <a:pt x="3810" y="14723"/>
                    <a:pt x="3662" y="14801"/>
                    <a:pt x="3522" y="14886"/>
                  </a:cubicBezTo>
                  <a:cubicBezTo>
                    <a:pt x="1135" y="16268"/>
                    <a:pt x="0" y="18574"/>
                    <a:pt x="0" y="18574"/>
                  </a:cubicBezTo>
                  <a:lnTo>
                    <a:pt x="0" y="20958"/>
                  </a:lnTo>
                  <a:cubicBezTo>
                    <a:pt x="1676" y="21942"/>
                    <a:pt x="3566" y="22355"/>
                    <a:pt x="5505" y="22355"/>
                  </a:cubicBezTo>
                  <a:cubicBezTo>
                    <a:pt x="11595" y="22355"/>
                    <a:pt x="18175" y="18287"/>
                    <a:pt x="20141" y="15101"/>
                  </a:cubicBezTo>
                  <a:cubicBezTo>
                    <a:pt x="23152" y="10218"/>
                    <a:pt x="21833" y="6748"/>
                    <a:pt x="20858" y="4985"/>
                  </a:cubicBezTo>
                  <a:cubicBezTo>
                    <a:pt x="20839" y="4949"/>
                    <a:pt x="20817" y="4911"/>
                    <a:pt x="20794" y="4875"/>
                  </a:cubicBezTo>
                  <a:lnTo>
                    <a:pt x="20794" y="4870"/>
                  </a:lnTo>
                  <a:cubicBezTo>
                    <a:pt x="19815" y="3089"/>
                    <a:pt x="18245" y="0"/>
                    <a:pt x="18245" y="0"/>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7773375" y="3552425"/>
              <a:ext cx="177025" cy="222150"/>
            </a:xfrm>
            <a:custGeom>
              <a:avLst/>
              <a:gdLst/>
              <a:ahLst/>
              <a:cxnLst/>
              <a:rect l="l" t="t" r="r" b="b"/>
              <a:pathLst>
                <a:path w="7081" h="8886" extrusionOk="0">
                  <a:moveTo>
                    <a:pt x="630" y="1"/>
                  </a:moveTo>
                  <a:cubicBezTo>
                    <a:pt x="609" y="1"/>
                    <a:pt x="590" y="2"/>
                    <a:pt x="572" y="5"/>
                  </a:cubicBezTo>
                  <a:cubicBezTo>
                    <a:pt x="479" y="21"/>
                    <a:pt x="431" y="69"/>
                    <a:pt x="407" y="107"/>
                  </a:cubicBezTo>
                  <a:cubicBezTo>
                    <a:pt x="0" y="756"/>
                    <a:pt x="3904" y="4316"/>
                    <a:pt x="5594" y="5810"/>
                  </a:cubicBezTo>
                  <a:cubicBezTo>
                    <a:pt x="4070" y="4924"/>
                    <a:pt x="1314" y="3385"/>
                    <a:pt x="536" y="3385"/>
                  </a:cubicBezTo>
                  <a:cubicBezTo>
                    <a:pt x="444" y="3385"/>
                    <a:pt x="380" y="3407"/>
                    <a:pt x="348" y="3453"/>
                  </a:cubicBezTo>
                  <a:cubicBezTo>
                    <a:pt x="5" y="3953"/>
                    <a:pt x="4063" y="7724"/>
                    <a:pt x="5316" y="8867"/>
                  </a:cubicBezTo>
                  <a:cubicBezTo>
                    <a:pt x="5328" y="8879"/>
                    <a:pt x="5346" y="8885"/>
                    <a:pt x="5365" y="8885"/>
                  </a:cubicBezTo>
                  <a:cubicBezTo>
                    <a:pt x="5430" y="8885"/>
                    <a:pt x="5461" y="8805"/>
                    <a:pt x="5413" y="8761"/>
                  </a:cubicBezTo>
                  <a:cubicBezTo>
                    <a:pt x="2835" y="6406"/>
                    <a:pt x="280" y="3807"/>
                    <a:pt x="466" y="3534"/>
                  </a:cubicBezTo>
                  <a:cubicBezTo>
                    <a:pt x="481" y="3514"/>
                    <a:pt x="512" y="3504"/>
                    <a:pt x="558" y="3504"/>
                  </a:cubicBezTo>
                  <a:cubicBezTo>
                    <a:pt x="1105" y="3504"/>
                    <a:pt x="3778" y="4894"/>
                    <a:pt x="6179" y="6322"/>
                  </a:cubicBezTo>
                  <a:cubicBezTo>
                    <a:pt x="6192" y="6329"/>
                    <a:pt x="6204" y="6332"/>
                    <a:pt x="6216" y="6332"/>
                  </a:cubicBezTo>
                  <a:cubicBezTo>
                    <a:pt x="6275" y="6332"/>
                    <a:pt x="6318" y="6253"/>
                    <a:pt x="6263" y="6205"/>
                  </a:cubicBezTo>
                  <a:cubicBezTo>
                    <a:pt x="3882" y="4138"/>
                    <a:pt x="221" y="676"/>
                    <a:pt x="530" y="183"/>
                  </a:cubicBezTo>
                  <a:cubicBezTo>
                    <a:pt x="537" y="172"/>
                    <a:pt x="552" y="155"/>
                    <a:pt x="594" y="148"/>
                  </a:cubicBezTo>
                  <a:cubicBezTo>
                    <a:pt x="610" y="146"/>
                    <a:pt x="626" y="144"/>
                    <a:pt x="644" y="144"/>
                  </a:cubicBezTo>
                  <a:cubicBezTo>
                    <a:pt x="1514" y="144"/>
                    <a:pt x="5454" y="3244"/>
                    <a:pt x="6930" y="4460"/>
                  </a:cubicBezTo>
                  <a:cubicBezTo>
                    <a:pt x="6945" y="4473"/>
                    <a:pt x="6961" y="4478"/>
                    <a:pt x="6976" y="4478"/>
                  </a:cubicBezTo>
                  <a:cubicBezTo>
                    <a:pt x="7035" y="4478"/>
                    <a:pt x="7081" y="4398"/>
                    <a:pt x="7022" y="4349"/>
                  </a:cubicBezTo>
                  <a:cubicBezTo>
                    <a:pt x="6803" y="4169"/>
                    <a:pt x="1738"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7803825" y="3487750"/>
              <a:ext cx="186100" cy="165175"/>
            </a:xfrm>
            <a:custGeom>
              <a:avLst/>
              <a:gdLst/>
              <a:ahLst/>
              <a:cxnLst/>
              <a:rect l="l" t="t" r="r" b="b"/>
              <a:pathLst>
                <a:path w="7444" h="6607" extrusionOk="0">
                  <a:moveTo>
                    <a:pt x="805" y="1"/>
                  </a:moveTo>
                  <a:cubicBezTo>
                    <a:pt x="617" y="1"/>
                    <a:pt x="466" y="65"/>
                    <a:pt x="351" y="194"/>
                  </a:cubicBezTo>
                  <a:cubicBezTo>
                    <a:pt x="245" y="312"/>
                    <a:pt x="0" y="588"/>
                    <a:pt x="3014" y="3645"/>
                  </a:cubicBezTo>
                  <a:cubicBezTo>
                    <a:pt x="4481" y="5133"/>
                    <a:pt x="6027" y="6574"/>
                    <a:pt x="6043" y="6588"/>
                  </a:cubicBezTo>
                  <a:cubicBezTo>
                    <a:pt x="6057" y="6600"/>
                    <a:pt x="6074" y="6607"/>
                    <a:pt x="6092" y="6607"/>
                  </a:cubicBezTo>
                  <a:cubicBezTo>
                    <a:pt x="6158" y="6607"/>
                    <a:pt x="6190" y="6526"/>
                    <a:pt x="6141" y="6482"/>
                  </a:cubicBezTo>
                  <a:cubicBezTo>
                    <a:pt x="3131" y="3682"/>
                    <a:pt x="182" y="600"/>
                    <a:pt x="459" y="289"/>
                  </a:cubicBezTo>
                  <a:cubicBezTo>
                    <a:pt x="545" y="193"/>
                    <a:pt x="663" y="144"/>
                    <a:pt x="811" y="144"/>
                  </a:cubicBezTo>
                  <a:cubicBezTo>
                    <a:pt x="1221" y="144"/>
                    <a:pt x="1862" y="514"/>
                    <a:pt x="2700" y="1238"/>
                  </a:cubicBezTo>
                  <a:cubicBezTo>
                    <a:pt x="3363" y="1810"/>
                    <a:pt x="7254" y="4978"/>
                    <a:pt x="7293" y="5010"/>
                  </a:cubicBezTo>
                  <a:cubicBezTo>
                    <a:pt x="7309" y="5022"/>
                    <a:pt x="7325" y="5027"/>
                    <a:pt x="7340" y="5027"/>
                  </a:cubicBezTo>
                  <a:cubicBezTo>
                    <a:pt x="7398" y="5027"/>
                    <a:pt x="7444" y="4946"/>
                    <a:pt x="7384" y="4897"/>
                  </a:cubicBezTo>
                  <a:cubicBezTo>
                    <a:pt x="7346" y="4866"/>
                    <a:pt x="3455" y="1700"/>
                    <a:pt x="2794" y="1129"/>
                  </a:cubicBezTo>
                  <a:cubicBezTo>
                    <a:pt x="1925" y="378"/>
                    <a:pt x="1259"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6"/>
            <p:cNvSpPr/>
            <p:nvPr/>
          </p:nvSpPr>
          <p:spPr>
            <a:xfrm>
              <a:off x="7833950" y="3462625"/>
              <a:ext cx="165600" cy="112050"/>
            </a:xfrm>
            <a:custGeom>
              <a:avLst/>
              <a:gdLst/>
              <a:ahLst/>
              <a:cxnLst/>
              <a:rect l="l" t="t" r="r" b="b"/>
              <a:pathLst>
                <a:path w="6624" h="4482" extrusionOk="0">
                  <a:moveTo>
                    <a:pt x="313" y="1"/>
                  </a:moveTo>
                  <a:cubicBezTo>
                    <a:pt x="263" y="1"/>
                    <a:pt x="222" y="10"/>
                    <a:pt x="194" y="30"/>
                  </a:cubicBezTo>
                  <a:cubicBezTo>
                    <a:pt x="126" y="77"/>
                    <a:pt x="84" y="148"/>
                    <a:pt x="69" y="238"/>
                  </a:cubicBezTo>
                  <a:cubicBezTo>
                    <a:pt x="0" y="682"/>
                    <a:pt x="666" y="1557"/>
                    <a:pt x="694" y="1594"/>
                  </a:cubicBezTo>
                  <a:cubicBezTo>
                    <a:pt x="710" y="1615"/>
                    <a:pt x="730" y="1623"/>
                    <a:pt x="750" y="1623"/>
                  </a:cubicBezTo>
                  <a:cubicBezTo>
                    <a:pt x="802" y="1623"/>
                    <a:pt x="851" y="1562"/>
                    <a:pt x="809" y="1505"/>
                  </a:cubicBezTo>
                  <a:cubicBezTo>
                    <a:pt x="626" y="1267"/>
                    <a:pt x="162" y="579"/>
                    <a:pt x="212" y="261"/>
                  </a:cubicBezTo>
                  <a:cubicBezTo>
                    <a:pt x="220" y="210"/>
                    <a:pt x="241" y="173"/>
                    <a:pt x="277" y="149"/>
                  </a:cubicBezTo>
                  <a:cubicBezTo>
                    <a:pt x="292" y="139"/>
                    <a:pt x="314" y="134"/>
                    <a:pt x="342" y="134"/>
                  </a:cubicBezTo>
                  <a:cubicBezTo>
                    <a:pt x="924" y="134"/>
                    <a:pt x="4208" y="2230"/>
                    <a:pt x="4993" y="2912"/>
                  </a:cubicBezTo>
                  <a:cubicBezTo>
                    <a:pt x="5679" y="3509"/>
                    <a:pt x="6466" y="4445"/>
                    <a:pt x="6474" y="4455"/>
                  </a:cubicBezTo>
                  <a:cubicBezTo>
                    <a:pt x="6488" y="4471"/>
                    <a:pt x="6508" y="4480"/>
                    <a:pt x="6530" y="4481"/>
                  </a:cubicBezTo>
                  <a:cubicBezTo>
                    <a:pt x="6590" y="4480"/>
                    <a:pt x="6624" y="4408"/>
                    <a:pt x="6584" y="4362"/>
                  </a:cubicBezTo>
                  <a:cubicBezTo>
                    <a:pt x="6576" y="4353"/>
                    <a:pt x="5781" y="3408"/>
                    <a:pt x="5087" y="2803"/>
                  </a:cubicBezTo>
                  <a:cubicBezTo>
                    <a:pt x="4576" y="2358"/>
                    <a:pt x="1120" y="1"/>
                    <a:pt x="3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6802025" y="3488875"/>
              <a:ext cx="27075" cy="801050"/>
            </a:xfrm>
            <a:custGeom>
              <a:avLst/>
              <a:gdLst/>
              <a:ahLst/>
              <a:cxnLst/>
              <a:rect l="l" t="t" r="r" b="b"/>
              <a:pathLst>
                <a:path w="1083" h="32042" extrusionOk="0">
                  <a:moveTo>
                    <a:pt x="1009" y="1"/>
                  </a:moveTo>
                  <a:cubicBezTo>
                    <a:pt x="980" y="5"/>
                    <a:pt x="939" y="31"/>
                    <a:pt x="935" y="72"/>
                  </a:cubicBezTo>
                  <a:lnTo>
                    <a:pt x="263" y="18697"/>
                  </a:lnTo>
                  <a:lnTo>
                    <a:pt x="225" y="19776"/>
                  </a:lnTo>
                  <a:lnTo>
                    <a:pt x="207" y="20263"/>
                  </a:lnTo>
                  <a:lnTo>
                    <a:pt x="1" y="32042"/>
                  </a:lnTo>
                  <a:lnTo>
                    <a:pt x="145" y="32042"/>
                  </a:lnTo>
                  <a:lnTo>
                    <a:pt x="278" y="24470"/>
                  </a:lnTo>
                  <a:lnTo>
                    <a:pt x="351" y="20268"/>
                  </a:lnTo>
                  <a:lnTo>
                    <a:pt x="407" y="18697"/>
                  </a:lnTo>
                  <a:lnTo>
                    <a:pt x="1080" y="75"/>
                  </a:lnTo>
                  <a:cubicBezTo>
                    <a:pt x="1083" y="39"/>
                    <a:pt x="1050" y="5"/>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6274750" y="4011350"/>
              <a:ext cx="832625" cy="278550"/>
            </a:xfrm>
            <a:custGeom>
              <a:avLst/>
              <a:gdLst/>
              <a:ahLst/>
              <a:cxnLst/>
              <a:rect l="l" t="t" r="r" b="b"/>
              <a:pathLst>
                <a:path w="33305" h="11142" extrusionOk="0">
                  <a:moveTo>
                    <a:pt x="413" y="0"/>
                  </a:moveTo>
                  <a:cubicBezTo>
                    <a:pt x="275" y="0"/>
                    <a:pt x="138" y="6"/>
                    <a:pt x="1" y="19"/>
                  </a:cubicBezTo>
                  <a:lnTo>
                    <a:pt x="1" y="11142"/>
                  </a:lnTo>
                  <a:lnTo>
                    <a:pt x="33305" y="11142"/>
                  </a:lnTo>
                  <a:cubicBezTo>
                    <a:pt x="32393" y="9380"/>
                    <a:pt x="30707" y="8015"/>
                    <a:pt x="28778" y="7554"/>
                  </a:cubicBezTo>
                  <a:cubicBezTo>
                    <a:pt x="28285" y="7435"/>
                    <a:pt x="27778" y="7377"/>
                    <a:pt x="27271" y="7377"/>
                  </a:cubicBezTo>
                  <a:cubicBezTo>
                    <a:pt x="25741" y="7377"/>
                    <a:pt x="24210" y="7906"/>
                    <a:pt x="23050" y="8902"/>
                  </a:cubicBezTo>
                  <a:cubicBezTo>
                    <a:pt x="21876" y="7573"/>
                    <a:pt x="20582" y="6179"/>
                    <a:pt x="18852" y="5776"/>
                  </a:cubicBezTo>
                  <a:cubicBezTo>
                    <a:pt x="18545" y="5704"/>
                    <a:pt x="18232" y="5670"/>
                    <a:pt x="17918" y="5670"/>
                  </a:cubicBezTo>
                  <a:cubicBezTo>
                    <a:pt x="16490" y="5670"/>
                    <a:pt x="15062" y="6386"/>
                    <a:pt x="14258" y="7576"/>
                  </a:cubicBezTo>
                  <a:cubicBezTo>
                    <a:pt x="13729" y="5525"/>
                    <a:pt x="12600" y="3515"/>
                    <a:pt x="10740" y="2499"/>
                  </a:cubicBezTo>
                  <a:cubicBezTo>
                    <a:pt x="10037" y="2114"/>
                    <a:pt x="9220" y="1917"/>
                    <a:pt x="8411" y="1917"/>
                  </a:cubicBezTo>
                  <a:cubicBezTo>
                    <a:pt x="7086" y="1917"/>
                    <a:pt x="5783" y="2444"/>
                    <a:pt x="5042" y="3530"/>
                  </a:cubicBezTo>
                  <a:cubicBezTo>
                    <a:pt x="4550" y="1808"/>
                    <a:pt x="3031" y="418"/>
                    <a:pt x="1273" y="81"/>
                  </a:cubicBezTo>
                  <a:cubicBezTo>
                    <a:pt x="989" y="28"/>
                    <a:pt x="701" y="0"/>
                    <a:pt x="4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6"/>
            <p:cNvSpPr/>
            <p:nvPr/>
          </p:nvSpPr>
          <p:spPr>
            <a:xfrm>
              <a:off x="7517175" y="3955825"/>
              <a:ext cx="621100" cy="334075"/>
            </a:xfrm>
            <a:custGeom>
              <a:avLst/>
              <a:gdLst/>
              <a:ahLst/>
              <a:cxnLst/>
              <a:rect l="l" t="t" r="r" b="b"/>
              <a:pathLst>
                <a:path w="24844" h="13363" extrusionOk="0">
                  <a:moveTo>
                    <a:pt x="24843" y="1"/>
                  </a:moveTo>
                  <a:cubicBezTo>
                    <a:pt x="23677" y="63"/>
                    <a:pt x="22540" y="389"/>
                    <a:pt x="21519" y="953"/>
                  </a:cubicBezTo>
                  <a:cubicBezTo>
                    <a:pt x="19547" y="2047"/>
                    <a:pt x="18086" y="3951"/>
                    <a:pt x="17292" y="6064"/>
                  </a:cubicBezTo>
                  <a:cubicBezTo>
                    <a:pt x="16198" y="4702"/>
                    <a:pt x="14446" y="3936"/>
                    <a:pt x="12702" y="3921"/>
                  </a:cubicBezTo>
                  <a:cubicBezTo>
                    <a:pt x="12684" y="3921"/>
                    <a:pt x="12666" y="3921"/>
                    <a:pt x="12648" y="3921"/>
                  </a:cubicBezTo>
                  <a:cubicBezTo>
                    <a:pt x="10923" y="3921"/>
                    <a:pt x="9226" y="4620"/>
                    <a:pt x="7912" y="5740"/>
                  </a:cubicBezTo>
                  <a:cubicBezTo>
                    <a:pt x="6789" y="6689"/>
                    <a:pt x="5887" y="8120"/>
                    <a:pt x="6172" y="9564"/>
                  </a:cubicBezTo>
                  <a:cubicBezTo>
                    <a:pt x="5662" y="9287"/>
                    <a:pt x="5093" y="9160"/>
                    <a:pt x="4518" y="9160"/>
                  </a:cubicBezTo>
                  <a:cubicBezTo>
                    <a:pt x="3511" y="9160"/>
                    <a:pt x="2484" y="9551"/>
                    <a:pt x="1720" y="10222"/>
                  </a:cubicBezTo>
                  <a:cubicBezTo>
                    <a:pt x="806" y="11028"/>
                    <a:pt x="241" y="12163"/>
                    <a:pt x="1" y="13363"/>
                  </a:cubicBezTo>
                  <a:lnTo>
                    <a:pt x="24843" y="13363"/>
                  </a:lnTo>
                  <a:lnTo>
                    <a:pt x="248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 name="Google Shape;1666;p56"/>
          <p:cNvSpPr/>
          <p:nvPr/>
        </p:nvSpPr>
        <p:spPr>
          <a:xfrm>
            <a:off x="269401" y="39282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6"/>
          <p:cNvSpPr txBox="1">
            <a:spLocks noGrp="1"/>
          </p:cNvSpPr>
          <p:nvPr>
            <p:ph type="title"/>
          </p:nvPr>
        </p:nvSpPr>
        <p:spPr>
          <a:xfrm>
            <a:off x="7102924" y="917969"/>
            <a:ext cx="1197900" cy="99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669" name="Google Shape;1669;p56"/>
          <p:cNvSpPr txBox="1">
            <a:spLocks noGrp="1"/>
          </p:cNvSpPr>
          <p:nvPr>
            <p:ph type="subTitle" idx="2"/>
          </p:nvPr>
        </p:nvSpPr>
        <p:spPr>
          <a:xfrm>
            <a:off x="3334057" y="2044569"/>
            <a:ext cx="5007217" cy="1615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PHƯƠNG PHÁP THỰC HIỆN</a:t>
            </a:r>
            <a:endParaRPr dirty="0"/>
          </a:p>
        </p:txBody>
      </p:sp>
      <p:grpSp>
        <p:nvGrpSpPr>
          <p:cNvPr id="1670" name="Google Shape;1670;p56"/>
          <p:cNvGrpSpPr/>
          <p:nvPr/>
        </p:nvGrpSpPr>
        <p:grpSpPr>
          <a:xfrm rot="-899775">
            <a:off x="550304" y="2191872"/>
            <a:ext cx="2129696" cy="2241653"/>
            <a:chOff x="5903000" y="1484825"/>
            <a:chExt cx="2527851" cy="2660738"/>
          </a:xfrm>
        </p:grpSpPr>
        <p:sp>
          <p:nvSpPr>
            <p:cNvPr id="1671" name="Google Shape;1671;p56"/>
            <p:cNvSpPr/>
            <p:nvPr/>
          </p:nvSpPr>
          <p:spPr>
            <a:xfrm>
              <a:off x="5903000" y="1484825"/>
              <a:ext cx="2527851" cy="2660738"/>
            </a:xfrm>
            <a:custGeom>
              <a:avLst/>
              <a:gdLst/>
              <a:ahLst/>
              <a:cxnLst/>
              <a:rect l="l" t="t" r="r" b="b"/>
              <a:pathLst>
                <a:path w="78639" h="82773" extrusionOk="0">
                  <a:moveTo>
                    <a:pt x="39319" y="1"/>
                  </a:moveTo>
                  <a:cubicBezTo>
                    <a:pt x="21455" y="1"/>
                    <a:pt x="5816" y="12056"/>
                    <a:pt x="1292" y="29304"/>
                  </a:cubicBezTo>
                  <a:cubicBezTo>
                    <a:pt x="1182" y="29714"/>
                    <a:pt x="1074" y="30148"/>
                    <a:pt x="973" y="30597"/>
                  </a:cubicBezTo>
                  <a:cubicBezTo>
                    <a:pt x="326" y="33459"/>
                    <a:pt x="1" y="36384"/>
                    <a:pt x="2" y="39319"/>
                  </a:cubicBezTo>
                  <a:lnTo>
                    <a:pt x="2" y="69289"/>
                  </a:lnTo>
                  <a:cubicBezTo>
                    <a:pt x="2" y="69322"/>
                    <a:pt x="3" y="69355"/>
                    <a:pt x="4" y="69388"/>
                  </a:cubicBezTo>
                  <a:cubicBezTo>
                    <a:pt x="3" y="69421"/>
                    <a:pt x="2" y="69455"/>
                    <a:pt x="2" y="69489"/>
                  </a:cubicBezTo>
                  <a:lnTo>
                    <a:pt x="2" y="80564"/>
                  </a:lnTo>
                  <a:cubicBezTo>
                    <a:pt x="2" y="81783"/>
                    <a:pt x="990" y="82772"/>
                    <a:pt x="2209" y="82773"/>
                  </a:cubicBezTo>
                  <a:lnTo>
                    <a:pt x="51345" y="82773"/>
                  </a:lnTo>
                  <a:cubicBezTo>
                    <a:pt x="51378" y="82773"/>
                    <a:pt x="51531" y="82767"/>
                    <a:pt x="51531" y="82767"/>
                  </a:cubicBezTo>
                  <a:cubicBezTo>
                    <a:pt x="51584" y="82770"/>
                    <a:pt x="51640" y="82773"/>
                    <a:pt x="51694" y="82773"/>
                  </a:cubicBezTo>
                  <a:lnTo>
                    <a:pt x="76429" y="82773"/>
                  </a:lnTo>
                  <a:cubicBezTo>
                    <a:pt x="77648" y="82773"/>
                    <a:pt x="78636" y="81783"/>
                    <a:pt x="78636" y="80565"/>
                  </a:cubicBezTo>
                  <a:lnTo>
                    <a:pt x="78636" y="39319"/>
                  </a:lnTo>
                  <a:cubicBezTo>
                    <a:pt x="78639" y="36883"/>
                    <a:pt x="78413" y="34453"/>
                    <a:pt x="77964" y="32059"/>
                  </a:cubicBezTo>
                  <a:cubicBezTo>
                    <a:pt x="77614" y="30175"/>
                    <a:pt x="77125" y="28319"/>
                    <a:pt x="76500" y="26508"/>
                  </a:cubicBezTo>
                  <a:cubicBezTo>
                    <a:pt x="74571" y="20909"/>
                    <a:pt x="71328" y="15725"/>
                    <a:pt x="67120" y="11518"/>
                  </a:cubicBezTo>
                  <a:cubicBezTo>
                    <a:pt x="66968" y="11364"/>
                    <a:pt x="66817" y="11215"/>
                    <a:pt x="66662" y="11070"/>
                  </a:cubicBezTo>
                  <a:cubicBezTo>
                    <a:pt x="65884" y="10312"/>
                    <a:pt x="65049" y="9568"/>
                    <a:pt x="64176" y="8858"/>
                  </a:cubicBezTo>
                  <a:cubicBezTo>
                    <a:pt x="64150" y="8837"/>
                    <a:pt x="64123" y="8815"/>
                    <a:pt x="64096" y="8796"/>
                  </a:cubicBezTo>
                  <a:cubicBezTo>
                    <a:pt x="57120" y="3124"/>
                    <a:pt x="48325" y="1"/>
                    <a:pt x="39319" y="1"/>
                  </a:cubicBezTo>
                  <a:close/>
                </a:path>
              </a:pathLst>
            </a:custGeom>
            <a:solidFill>
              <a:srgbClr val="FFFFFF"/>
            </a:solidFill>
            <a:ln>
              <a:noFill/>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5981017" y="1551045"/>
              <a:ext cx="2385930" cy="2518786"/>
            </a:xfrm>
            <a:custGeom>
              <a:avLst/>
              <a:gdLst/>
              <a:ahLst/>
              <a:cxnLst/>
              <a:rect l="l" t="t" r="r" b="b"/>
              <a:pathLst>
                <a:path w="74224" h="78357" extrusionOk="0">
                  <a:moveTo>
                    <a:pt x="37111" y="1"/>
                  </a:moveTo>
                  <a:cubicBezTo>
                    <a:pt x="19880" y="1"/>
                    <a:pt x="5392" y="11746"/>
                    <a:pt x="1215" y="27669"/>
                  </a:cubicBezTo>
                  <a:cubicBezTo>
                    <a:pt x="1109" y="28066"/>
                    <a:pt x="1010" y="28471"/>
                    <a:pt x="918" y="28876"/>
                  </a:cubicBezTo>
                  <a:cubicBezTo>
                    <a:pt x="308" y="31578"/>
                    <a:pt x="0" y="34340"/>
                    <a:pt x="1" y="37111"/>
                  </a:cubicBezTo>
                  <a:lnTo>
                    <a:pt x="1" y="39491"/>
                  </a:lnTo>
                  <a:lnTo>
                    <a:pt x="2351" y="41495"/>
                  </a:lnTo>
                  <a:lnTo>
                    <a:pt x="1" y="43375"/>
                  </a:lnTo>
                  <a:lnTo>
                    <a:pt x="1" y="78357"/>
                  </a:lnTo>
                  <a:lnTo>
                    <a:pt x="2726" y="78357"/>
                  </a:lnTo>
                  <a:lnTo>
                    <a:pt x="21453" y="73251"/>
                  </a:lnTo>
                  <a:lnTo>
                    <a:pt x="40056" y="78357"/>
                  </a:lnTo>
                  <a:lnTo>
                    <a:pt x="41183" y="78357"/>
                  </a:lnTo>
                  <a:lnTo>
                    <a:pt x="51267" y="75255"/>
                  </a:lnTo>
                  <a:lnTo>
                    <a:pt x="66675" y="78357"/>
                  </a:lnTo>
                  <a:lnTo>
                    <a:pt x="74221" y="78357"/>
                  </a:lnTo>
                  <a:lnTo>
                    <a:pt x="74221" y="64294"/>
                  </a:lnTo>
                  <a:lnTo>
                    <a:pt x="70683" y="63167"/>
                  </a:lnTo>
                  <a:lnTo>
                    <a:pt x="74221" y="61413"/>
                  </a:lnTo>
                  <a:lnTo>
                    <a:pt x="74221" y="37111"/>
                  </a:lnTo>
                  <a:cubicBezTo>
                    <a:pt x="74223" y="34810"/>
                    <a:pt x="74009" y="32513"/>
                    <a:pt x="73583" y="30251"/>
                  </a:cubicBezTo>
                  <a:cubicBezTo>
                    <a:pt x="73256" y="28475"/>
                    <a:pt x="72794" y="26726"/>
                    <a:pt x="72204" y="25019"/>
                  </a:cubicBezTo>
                  <a:cubicBezTo>
                    <a:pt x="71241" y="22222"/>
                    <a:pt x="69943" y="19550"/>
                    <a:pt x="68340" y="17063"/>
                  </a:cubicBezTo>
                  <a:cubicBezTo>
                    <a:pt x="68156" y="16776"/>
                    <a:pt x="66710" y="16818"/>
                    <a:pt x="66517" y="16536"/>
                  </a:cubicBezTo>
                  <a:cubicBezTo>
                    <a:pt x="66344" y="16282"/>
                    <a:pt x="67424" y="15702"/>
                    <a:pt x="67241" y="15452"/>
                  </a:cubicBezTo>
                  <a:cubicBezTo>
                    <a:pt x="66071" y="13821"/>
                    <a:pt x="64771" y="12289"/>
                    <a:pt x="63351" y="10871"/>
                  </a:cubicBezTo>
                  <a:cubicBezTo>
                    <a:pt x="63212" y="10731"/>
                    <a:pt x="63075" y="10595"/>
                    <a:pt x="62931" y="10462"/>
                  </a:cubicBezTo>
                  <a:cubicBezTo>
                    <a:pt x="62176" y="9728"/>
                    <a:pt x="61390" y="9027"/>
                    <a:pt x="60573" y="8361"/>
                  </a:cubicBezTo>
                  <a:lnTo>
                    <a:pt x="60569" y="8361"/>
                  </a:lnTo>
                  <a:cubicBezTo>
                    <a:pt x="54177" y="3136"/>
                    <a:pt x="46012" y="1"/>
                    <a:pt x="37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7130577" y="1922231"/>
              <a:ext cx="1047316" cy="177344"/>
            </a:xfrm>
            <a:custGeom>
              <a:avLst/>
              <a:gdLst/>
              <a:ahLst/>
              <a:cxnLst/>
              <a:rect l="l" t="t" r="r" b="b"/>
              <a:pathLst>
                <a:path w="32581" h="5517" extrusionOk="0">
                  <a:moveTo>
                    <a:pt x="22355" y="1"/>
                  </a:moveTo>
                  <a:cubicBezTo>
                    <a:pt x="19547" y="1"/>
                    <a:pt x="16665" y="934"/>
                    <a:pt x="14306" y="2495"/>
                  </a:cubicBezTo>
                  <a:cubicBezTo>
                    <a:pt x="13762" y="2856"/>
                    <a:pt x="13227" y="3254"/>
                    <a:pt x="12606" y="3448"/>
                  </a:cubicBezTo>
                  <a:cubicBezTo>
                    <a:pt x="12277" y="3551"/>
                    <a:pt x="11948" y="3594"/>
                    <a:pt x="11618" y="3594"/>
                  </a:cubicBezTo>
                  <a:cubicBezTo>
                    <a:pt x="10127" y="3594"/>
                    <a:pt x="8615" y="2721"/>
                    <a:pt x="7075" y="2540"/>
                  </a:cubicBezTo>
                  <a:cubicBezTo>
                    <a:pt x="6864" y="2515"/>
                    <a:pt x="6655" y="2503"/>
                    <a:pt x="6447" y="2503"/>
                  </a:cubicBezTo>
                  <a:cubicBezTo>
                    <a:pt x="4081" y="2503"/>
                    <a:pt x="1918" y="4045"/>
                    <a:pt x="0" y="5516"/>
                  </a:cubicBezTo>
                  <a:lnTo>
                    <a:pt x="32580" y="5516"/>
                  </a:lnTo>
                  <a:cubicBezTo>
                    <a:pt x="32231" y="4968"/>
                    <a:pt x="31866" y="4432"/>
                    <a:pt x="31480" y="3905"/>
                  </a:cubicBezTo>
                  <a:cubicBezTo>
                    <a:pt x="30317" y="3320"/>
                    <a:pt x="29297" y="2352"/>
                    <a:pt x="28186" y="1634"/>
                  </a:cubicBezTo>
                  <a:cubicBezTo>
                    <a:pt x="26440" y="505"/>
                    <a:pt x="24417" y="1"/>
                    <a:pt x="22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7416448" y="3440340"/>
              <a:ext cx="950431" cy="177312"/>
            </a:xfrm>
            <a:custGeom>
              <a:avLst/>
              <a:gdLst/>
              <a:ahLst/>
              <a:cxnLst/>
              <a:rect l="l" t="t" r="r" b="b"/>
              <a:pathLst>
                <a:path w="29567" h="5516" extrusionOk="0">
                  <a:moveTo>
                    <a:pt x="22356" y="0"/>
                  </a:moveTo>
                  <a:cubicBezTo>
                    <a:pt x="19548" y="0"/>
                    <a:pt x="16666" y="934"/>
                    <a:pt x="14307" y="2495"/>
                  </a:cubicBezTo>
                  <a:cubicBezTo>
                    <a:pt x="13762" y="2856"/>
                    <a:pt x="13229" y="3254"/>
                    <a:pt x="12606" y="3448"/>
                  </a:cubicBezTo>
                  <a:cubicBezTo>
                    <a:pt x="12278" y="3551"/>
                    <a:pt x="11949" y="3594"/>
                    <a:pt x="11618" y="3594"/>
                  </a:cubicBezTo>
                  <a:cubicBezTo>
                    <a:pt x="10128" y="3594"/>
                    <a:pt x="8616" y="2720"/>
                    <a:pt x="7076" y="2539"/>
                  </a:cubicBezTo>
                  <a:cubicBezTo>
                    <a:pt x="6865" y="2514"/>
                    <a:pt x="6656" y="2502"/>
                    <a:pt x="6448" y="2502"/>
                  </a:cubicBezTo>
                  <a:cubicBezTo>
                    <a:pt x="4081" y="2502"/>
                    <a:pt x="1919" y="4044"/>
                    <a:pt x="1" y="5516"/>
                  </a:cubicBezTo>
                  <a:lnTo>
                    <a:pt x="29567" y="5516"/>
                  </a:lnTo>
                  <a:lnTo>
                    <a:pt x="29567" y="2631"/>
                  </a:lnTo>
                  <a:cubicBezTo>
                    <a:pt x="29111" y="2285"/>
                    <a:pt x="28658" y="1940"/>
                    <a:pt x="28187" y="1634"/>
                  </a:cubicBezTo>
                  <a:cubicBezTo>
                    <a:pt x="26442" y="504"/>
                    <a:pt x="24419" y="0"/>
                    <a:pt x="223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5981050" y="2649075"/>
              <a:ext cx="1096434" cy="296634"/>
            </a:xfrm>
            <a:custGeom>
              <a:avLst/>
              <a:gdLst/>
              <a:ahLst/>
              <a:cxnLst/>
              <a:rect l="l" t="t" r="r" b="b"/>
              <a:pathLst>
                <a:path w="34109" h="9228" extrusionOk="0">
                  <a:moveTo>
                    <a:pt x="21607" y="1"/>
                  </a:moveTo>
                  <a:cubicBezTo>
                    <a:pt x="21423" y="1"/>
                    <a:pt x="21240" y="5"/>
                    <a:pt x="21056" y="13"/>
                  </a:cubicBezTo>
                  <a:cubicBezTo>
                    <a:pt x="18549" y="127"/>
                    <a:pt x="16125" y="962"/>
                    <a:pt x="13884" y="2092"/>
                  </a:cubicBezTo>
                  <a:cubicBezTo>
                    <a:pt x="11880" y="3105"/>
                    <a:pt x="10002" y="4354"/>
                    <a:pt x="8295" y="5812"/>
                  </a:cubicBezTo>
                  <a:cubicBezTo>
                    <a:pt x="7761" y="6268"/>
                    <a:pt x="7194" y="6765"/>
                    <a:pt x="6499" y="6828"/>
                  </a:cubicBezTo>
                  <a:cubicBezTo>
                    <a:pt x="6451" y="6832"/>
                    <a:pt x="6404" y="6834"/>
                    <a:pt x="6356" y="6834"/>
                  </a:cubicBezTo>
                  <a:cubicBezTo>
                    <a:pt x="5584" y="6834"/>
                    <a:pt x="4897" y="6315"/>
                    <a:pt x="4207" y="5944"/>
                  </a:cubicBezTo>
                  <a:cubicBezTo>
                    <a:pt x="3340" y="5482"/>
                    <a:pt x="2362" y="5257"/>
                    <a:pt x="1382" y="5257"/>
                  </a:cubicBezTo>
                  <a:cubicBezTo>
                    <a:pt x="918" y="5257"/>
                    <a:pt x="454" y="5308"/>
                    <a:pt x="0" y="5407"/>
                  </a:cubicBezTo>
                  <a:lnTo>
                    <a:pt x="0" y="9227"/>
                  </a:lnTo>
                  <a:lnTo>
                    <a:pt x="34109" y="9017"/>
                  </a:lnTo>
                  <a:cubicBezTo>
                    <a:pt x="32398" y="3798"/>
                    <a:pt x="27086" y="1"/>
                    <a:pt x="21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7295324" y="3394307"/>
              <a:ext cx="660901" cy="675559"/>
            </a:xfrm>
            <a:custGeom>
              <a:avLst/>
              <a:gdLst/>
              <a:ahLst/>
              <a:cxnLst/>
              <a:rect l="l" t="t" r="r" b="b"/>
              <a:pathLst>
                <a:path w="20560" h="21016" extrusionOk="0">
                  <a:moveTo>
                    <a:pt x="6278" y="1"/>
                  </a:moveTo>
                  <a:lnTo>
                    <a:pt x="5811" y="1300"/>
                  </a:lnTo>
                  <a:lnTo>
                    <a:pt x="5775" y="1406"/>
                  </a:lnTo>
                  <a:lnTo>
                    <a:pt x="2760" y="9793"/>
                  </a:lnTo>
                  <a:lnTo>
                    <a:pt x="2683" y="10013"/>
                  </a:lnTo>
                  <a:lnTo>
                    <a:pt x="1958" y="12026"/>
                  </a:lnTo>
                  <a:lnTo>
                    <a:pt x="1668" y="13355"/>
                  </a:lnTo>
                  <a:lnTo>
                    <a:pt x="1539" y="13954"/>
                  </a:lnTo>
                  <a:lnTo>
                    <a:pt x="1498" y="14127"/>
                  </a:lnTo>
                  <a:lnTo>
                    <a:pt x="1494" y="14153"/>
                  </a:lnTo>
                  <a:lnTo>
                    <a:pt x="0" y="21016"/>
                  </a:lnTo>
                  <a:lnTo>
                    <a:pt x="17414" y="21016"/>
                  </a:lnTo>
                  <a:lnTo>
                    <a:pt x="19396" y="14995"/>
                  </a:lnTo>
                  <a:lnTo>
                    <a:pt x="19448" y="14841"/>
                  </a:lnTo>
                  <a:lnTo>
                    <a:pt x="20559" y="11464"/>
                  </a:lnTo>
                  <a:lnTo>
                    <a:pt x="7485" y="968"/>
                  </a:lnTo>
                  <a:lnTo>
                    <a:pt x="62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7660241" y="3140646"/>
              <a:ext cx="330676" cy="320100"/>
            </a:xfrm>
            <a:custGeom>
              <a:avLst/>
              <a:gdLst/>
              <a:ahLst/>
              <a:cxnLst/>
              <a:rect l="l" t="t" r="r" b="b"/>
              <a:pathLst>
                <a:path w="10287" h="9958" extrusionOk="0">
                  <a:moveTo>
                    <a:pt x="3758" y="1"/>
                  </a:moveTo>
                  <a:lnTo>
                    <a:pt x="3456" y="482"/>
                  </a:lnTo>
                  <a:lnTo>
                    <a:pt x="2009" y="2797"/>
                  </a:lnTo>
                  <a:lnTo>
                    <a:pt x="0" y="6013"/>
                  </a:lnTo>
                  <a:lnTo>
                    <a:pt x="6860" y="9957"/>
                  </a:lnTo>
                  <a:lnTo>
                    <a:pt x="10286" y="3187"/>
                  </a:lnTo>
                  <a:lnTo>
                    <a:pt x="3758" y="1"/>
                  </a:ln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7887189" y="3252384"/>
              <a:ext cx="302067" cy="302002"/>
            </a:xfrm>
            <a:custGeom>
              <a:avLst/>
              <a:gdLst/>
              <a:ahLst/>
              <a:cxnLst/>
              <a:rect l="l" t="t" r="r" b="b"/>
              <a:pathLst>
                <a:path w="9397" h="9395" extrusionOk="0">
                  <a:moveTo>
                    <a:pt x="4699" y="1"/>
                  </a:moveTo>
                  <a:cubicBezTo>
                    <a:pt x="3453" y="1"/>
                    <a:pt x="2258" y="495"/>
                    <a:pt x="1377" y="1377"/>
                  </a:cubicBezTo>
                  <a:cubicBezTo>
                    <a:pt x="497" y="2257"/>
                    <a:pt x="1" y="3451"/>
                    <a:pt x="1" y="4698"/>
                  </a:cubicBezTo>
                  <a:cubicBezTo>
                    <a:pt x="1" y="5944"/>
                    <a:pt x="497" y="7138"/>
                    <a:pt x="1377" y="8020"/>
                  </a:cubicBezTo>
                  <a:cubicBezTo>
                    <a:pt x="2258" y="8900"/>
                    <a:pt x="3453" y="9395"/>
                    <a:pt x="4699" y="9395"/>
                  </a:cubicBezTo>
                  <a:cubicBezTo>
                    <a:pt x="5945" y="9395"/>
                    <a:pt x="7140" y="8900"/>
                    <a:pt x="8020" y="8020"/>
                  </a:cubicBezTo>
                  <a:cubicBezTo>
                    <a:pt x="8901" y="7138"/>
                    <a:pt x="9396" y="5944"/>
                    <a:pt x="9396" y="4698"/>
                  </a:cubicBezTo>
                  <a:cubicBezTo>
                    <a:pt x="9396" y="3451"/>
                    <a:pt x="8901" y="2257"/>
                    <a:pt x="8020" y="1377"/>
                  </a:cubicBezTo>
                  <a:cubicBezTo>
                    <a:pt x="7140" y="495"/>
                    <a:pt x="5945" y="1"/>
                    <a:pt x="4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7724821" y="3156108"/>
              <a:ext cx="186216" cy="101417"/>
            </a:xfrm>
            <a:custGeom>
              <a:avLst/>
              <a:gdLst/>
              <a:ahLst/>
              <a:cxnLst/>
              <a:rect l="l" t="t" r="r" b="b"/>
              <a:pathLst>
                <a:path w="5793" h="3155" extrusionOk="0">
                  <a:moveTo>
                    <a:pt x="1447" y="1"/>
                  </a:moveTo>
                  <a:lnTo>
                    <a:pt x="0" y="2316"/>
                  </a:lnTo>
                  <a:cubicBezTo>
                    <a:pt x="1314" y="2836"/>
                    <a:pt x="2716" y="2963"/>
                    <a:pt x="4082" y="3048"/>
                  </a:cubicBezTo>
                  <a:cubicBezTo>
                    <a:pt x="4653" y="3085"/>
                    <a:pt x="5222" y="3121"/>
                    <a:pt x="5793" y="3154"/>
                  </a:cubicBezTo>
                  <a:cubicBezTo>
                    <a:pt x="4361" y="2062"/>
                    <a:pt x="2911" y="1024"/>
                    <a:pt x="1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6775336" y="1770021"/>
              <a:ext cx="498344" cy="1053488"/>
            </a:xfrm>
            <a:custGeom>
              <a:avLst/>
              <a:gdLst/>
              <a:ahLst/>
              <a:cxnLst/>
              <a:rect l="l" t="t" r="r" b="b"/>
              <a:pathLst>
                <a:path w="15503" h="32773" extrusionOk="0">
                  <a:moveTo>
                    <a:pt x="9036" y="0"/>
                  </a:moveTo>
                  <a:cubicBezTo>
                    <a:pt x="7930" y="0"/>
                    <a:pt x="5419" y="677"/>
                    <a:pt x="4886" y="830"/>
                  </a:cubicBezTo>
                  <a:cubicBezTo>
                    <a:pt x="4228" y="1018"/>
                    <a:pt x="1" y="6890"/>
                    <a:pt x="1" y="6890"/>
                  </a:cubicBezTo>
                  <a:lnTo>
                    <a:pt x="4370" y="12198"/>
                  </a:lnTo>
                  <a:lnTo>
                    <a:pt x="6202" y="32773"/>
                  </a:lnTo>
                  <a:lnTo>
                    <a:pt x="15503" y="32116"/>
                  </a:lnTo>
                  <a:lnTo>
                    <a:pt x="8644" y="10366"/>
                  </a:lnTo>
                  <a:cubicBezTo>
                    <a:pt x="8644" y="10366"/>
                    <a:pt x="10618" y="4165"/>
                    <a:pt x="10805" y="3226"/>
                  </a:cubicBezTo>
                  <a:cubicBezTo>
                    <a:pt x="10993" y="2287"/>
                    <a:pt x="9866" y="595"/>
                    <a:pt x="9537" y="126"/>
                  </a:cubicBezTo>
                  <a:cubicBezTo>
                    <a:pt x="9475" y="37"/>
                    <a:pt x="9293" y="0"/>
                    <a:pt x="9036" y="0"/>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6911248" y="1816664"/>
              <a:ext cx="213893" cy="258832"/>
            </a:xfrm>
            <a:custGeom>
              <a:avLst/>
              <a:gdLst/>
              <a:ahLst/>
              <a:cxnLst/>
              <a:rect l="l" t="t" r="r" b="b"/>
              <a:pathLst>
                <a:path w="6654" h="8052" extrusionOk="0">
                  <a:moveTo>
                    <a:pt x="2325" y="1"/>
                  </a:moveTo>
                  <a:cubicBezTo>
                    <a:pt x="2166" y="1"/>
                    <a:pt x="2045" y="29"/>
                    <a:pt x="1974" y="94"/>
                  </a:cubicBezTo>
                  <a:cubicBezTo>
                    <a:pt x="1908" y="154"/>
                    <a:pt x="1873" y="237"/>
                    <a:pt x="1869" y="340"/>
                  </a:cubicBezTo>
                  <a:cubicBezTo>
                    <a:pt x="1850" y="1030"/>
                    <a:pt x="3384" y="2659"/>
                    <a:pt x="3744" y="3033"/>
                  </a:cubicBezTo>
                  <a:cubicBezTo>
                    <a:pt x="3290" y="3598"/>
                    <a:pt x="204" y="7432"/>
                    <a:pt x="24" y="7928"/>
                  </a:cubicBezTo>
                  <a:cubicBezTo>
                    <a:pt x="1" y="7988"/>
                    <a:pt x="46" y="8052"/>
                    <a:pt x="110" y="8052"/>
                  </a:cubicBezTo>
                  <a:cubicBezTo>
                    <a:pt x="148" y="8052"/>
                    <a:pt x="182" y="8028"/>
                    <a:pt x="196" y="7992"/>
                  </a:cubicBezTo>
                  <a:cubicBezTo>
                    <a:pt x="346" y="7579"/>
                    <a:pt x="2949" y="4309"/>
                    <a:pt x="3940" y="3085"/>
                  </a:cubicBezTo>
                  <a:cubicBezTo>
                    <a:pt x="3969" y="3049"/>
                    <a:pt x="3966" y="2997"/>
                    <a:pt x="3934" y="2963"/>
                  </a:cubicBezTo>
                  <a:cubicBezTo>
                    <a:pt x="3405" y="2424"/>
                    <a:pt x="2037" y="903"/>
                    <a:pt x="2053" y="344"/>
                  </a:cubicBezTo>
                  <a:cubicBezTo>
                    <a:pt x="2055" y="293"/>
                    <a:pt x="2069" y="255"/>
                    <a:pt x="2097" y="230"/>
                  </a:cubicBezTo>
                  <a:cubicBezTo>
                    <a:pt x="2141" y="190"/>
                    <a:pt x="2220" y="172"/>
                    <a:pt x="2328" y="172"/>
                  </a:cubicBezTo>
                  <a:cubicBezTo>
                    <a:pt x="3070" y="172"/>
                    <a:pt x="5177" y="1029"/>
                    <a:pt x="6506" y="1655"/>
                  </a:cubicBezTo>
                  <a:cubicBezTo>
                    <a:pt x="6519" y="1662"/>
                    <a:pt x="6533" y="1665"/>
                    <a:pt x="6548" y="1665"/>
                  </a:cubicBezTo>
                  <a:cubicBezTo>
                    <a:pt x="6582" y="1665"/>
                    <a:pt x="6615" y="1645"/>
                    <a:pt x="6632" y="1612"/>
                  </a:cubicBezTo>
                  <a:cubicBezTo>
                    <a:pt x="6653" y="1565"/>
                    <a:pt x="6632" y="1508"/>
                    <a:pt x="6584" y="1488"/>
                  </a:cubicBezTo>
                  <a:cubicBezTo>
                    <a:pt x="5998" y="1213"/>
                    <a:pt x="3364" y="1"/>
                    <a:pt x="2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7177413" y="2370308"/>
              <a:ext cx="776816" cy="195217"/>
            </a:xfrm>
            <a:custGeom>
              <a:avLst/>
              <a:gdLst/>
              <a:ahLst/>
              <a:cxnLst/>
              <a:rect l="l" t="t" r="r" b="b"/>
              <a:pathLst>
                <a:path w="24166" h="6073" extrusionOk="0">
                  <a:moveTo>
                    <a:pt x="1872" y="0"/>
                  </a:moveTo>
                  <a:cubicBezTo>
                    <a:pt x="853" y="0"/>
                    <a:pt x="244" y="126"/>
                    <a:pt x="185" y="392"/>
                  </a:cubicBezTo>
                  <a:cubicBezTo>
                    <a:pt x="1" y="1214"/>
                    <a:pt x="5181" y="3065"/>
                    <a:pt x="11752" y="4527"/>
                  </a:cubicBezTo>
                  <a:cubicBezTo>
                    <a:pt x="16205" y="5517"/>
                    <a:pt x="20155" y="6073"/>
                    <a:pt x="22296" y="6073"/>
                  </a:cubicBezTo>
                  <a:cubicBezTo>
                    <a:pt x="23315" y="6073"/>
                    <a:pt x="23924" y="5947"/>
                    <a:pt x="23983" y="5681"/>
                  </a:cubicBezTo>
                  <a:cubicBezTo>
                    <a:pt x="24166" y="4859"/>
                    <a:pt x="18987" y="3007"/>
                    <a:pt x="12415" y="1547"/>
                  </a:cubicBezTo>
                  <a:cubicBezTo>
                    <a:pt x="7962" y="557"/>
                    <a:pt x="4013"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7245434" y="2562796"/>
              <a:ext cx="274325" cy="325693"/>
            </a:xfrm>
            <a:custGeom>
              <a:avLst/>
              <a:gdLst/>
              <a:ahLst/>
              <a:cxnLst/>
              <a:rect l="l" t="t" r="r" b="b"/>
              <a:pathLst>
                <a:path w="8534" h="10132" extrusionOk="0">
                  <a:moveTo>
                    <a:pt x="2771" y="1"/>
                  </a:moveTo>
                  <a:lnTo>
                    <a:pt x="1" y="2768"/>
                  </a:lnTo>
                  <a:lnTo>
                    <a:pt x="4706" y="10131"/>
                  </a:lnTo>
                  <a:lnTo>
                    <a:pt x="6987" y="7769"/>
                  </a:lnTo>
                  <a:lnTo>
                    <a:pt x="8401" y="6312"/>
                  </a:lnTo>
                  <a:lnTo>
                    <a:pt x="8534" y="6172"/>
                  </a:lnTo>
                  <a:lnTo>
                    <a:pt x="8114" y="5723"/>
                  </a:lnTo>
                  <a:lnTo>
                    <a:pt x="5998" y="3456"/>
                  </a:lnTo>
                  <a:lnTo>
                    <a:pt x="2771" y="1"/>
                  </a:ln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7427474" y="2673892"/>
              <a:ext cx="88013" cy="138641"/>
            </a:xfrm>
            <a:custGeom>
              <a:avLst/>
              <a:gdLst/>
              <a:ahLst/>
              <a:cxnLst/>
              <a:rect l="l" t="t" r="r" b="b"/>
              <a:pathLst>
                <a:path w="2738" h="4313" extrusionOk="0">
                  <a:moveTo>
                    <a:pt x="335" y="0"/>
                  </a:moveTo>
                  <a:cubicBezTo>
                    <a:pt x="137" y="74"/>
                    <a:pt x="1" y="294"/>
                    <a:pt x="30" y="681"/>
                  </a:cubicBezTo>
                  <a:cubicBezTo>
                    <a:pt x="74" y="1247"/>
                    <a:pt x="516" y="2024"/>
                    <a:pt x="699" y="2580"/>
                  </a:cubicBezTo>
                  <a:cubicBezTo>
                    <a:pt x="892" y="3164"/>
                    <a:pt x="1101" y="3743"/>
                    <a:pt x="1324" y="4312"/>
                  </a:cubicBezTo>
                  <a:lnTo>
                    <a:pt x="2738" y="2856"/>
                  </a:lnTo>
                  <a:cubicBezTo>
                    <a:pt x="2646" y="2657"/>
                    <a:pt x="2551" y="2462"/>
                    <a:pt x="2451" y="2267"/>
                  </a:cubicBezTo>
                  <a:lnTo>
                    <a:pt x="3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7358586" y="2260274"/>
              <a:ext cx="472306" cy="601594"/>
            </a:xfrm>
            <a:custGeom>
              <a:avLst/>
              <a:gdLst/>
              <a:ahLst/>
              <a:cxnLst/>
              <a:rect l="l" t="t" r="r" b="b"/>
              <a:pathLst>
                <a:path w="14693" h="18715" extrusionOk="0">
                  <a:moveTo>
                    <a:pt x="7364" y="1"/>
                  </a:moveTo>
                  <a:cubicBezTo>
                    <a:pt x="7243" y="1"/>
                    <a:pt x="7120" y="4"/>
                    <a:pt x="6998" y="10"/>
                  </a:cubicBezTo>
                  <a:cubicBezTo>
                    <a:pt x="3239" y="193"/>
                    <a:pt x="176" y="3299"/>
                    <a:pt x="40" y="7057"/>
                  </a:cubicBezTo>
                  <a:cubicBezTo>
                    <a:pt x="1" y="8114"/>
                    <a:pt x="191" y="9167"/>
                    <a:pt x="597" y="10144"/>
                  </a:cubicBezTo>
                  <a:cubicBezTo>
                    <a:pt x="580" y="10190"/>
                    <a:pt x="566" y="10239"/>
                    <a:pt x="552" y="10288"/>
                  </a:cubicBezTo>
                  <a:cubicBezTo>
                    <a:pt x="130" y="12026"/>
                    <a:pt x="4645" y="18214"/>
                    <a:pt x="6800" y="18696"/>
                  </a:cubicBezTo>
                  <a:cubicBezTo>
                    <a:pt x="6856" y="18708"/>
                    <a:pt x="6912" y="18714"/>
                    <a:pt x="6969" y="18714"/>
                  </a:cubicBezTo>
                  <a:cubicBezTo>
                    <a:pt x="7808" y="18714"/>
                    <a:pt x="8807" y="17439"/>
                    <a:pt x="9262" y="16943"/>
                  </a:cubicBezTo>
                  <a:cubicBezTo>
                    <a:pt x="9804" y="16352"/>
                    <a:pt x="10318" y="15734"/>
                    <a:pt x="10814" y="15102"/>
                  </a:cubicBezTo>
                  <a:cubicBezTo>
                    <a:pt x="11684" y="15597"/>
                    <a:pt x="13066" y="16340"/>
                    <a:pt x="13495" y="16340"/>
                  </a:cubicBezTo>
                  <a:cubicBezTo>
                    <a:pt x="13551" y="16340"/>
                    <a:pt x="13591" y="16328"/>
                    <a:pt x="13611" y="16300"/>
                  </a:cubicBezTo>
                  <a:cubicBezTo>
                    <a:pt x="13762" y="16094"/>
                    <a:pt x="13189" y="14823"/>
                    <a:pt x="12707" y="13843"/>
                  </a:cubicBezTo>
                  <a:cubicBezTo>
                    <a:pt x="12478" y="13374"/>
                    <a:pt x="12519" y="12817"/>
                    <a:pt x="12813" y="12386"/>
                  </a:cubicBezTo>
                  <a:cubicBezTo>
                    <a:pt x="13839" y="10865"/>
                    <a:pt x="14692" y="9213"/>
                    <a:pt x="14692" y="7329"/>
                  </a:cubicBezTo>
                  <a:cubicBezTo>
                    <a:pt x="14692" y="3282"/>
                    <a:pt x="11411" y="1"/>
                    <a:pt x="7364" y="1"/>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7276165" y="2241404"/>
              <a:ext cx="588639" cy="398566"/>
            </a:xfrm>
            <a:custGeom>
              <a:avLst/>
              <a:gdLst/>
              <a:ahLst/>
              <a:cxnLst/>
              <a:rect l="l" t="t" r="r" b="b"/>
              <a:pathLst>
                <a:path w="18312" h="12399" extrusionOk="0">
                  <a:moveTo>
                    <a:pt x="9327" y="0"/>
                  </a:moveTo>
                  <a:cubicBezTo>
                    <a:pt x="8048" y="0"/>
                    <a:pt x="6770" y="268"/>
                    <a:pt x="5609" y="808"/>
                  </a:cubicBezTo>
                  <a:cubicBezTo>
                    <a:pt x="3210" y="1925"/>
                    <a:pt x="1084" y="4067"/>
                    <a:pt x="898" y="6708"/>
                  </a:cubicBezTo>
                  <a:cubicBezTo>
                    <a:pt x="771" y="8528"/>
                    <a:pt x="469" y="10330"/>
                    <a:pt x="1" y="12092"/>
                  </a:cubicBezTo>
                  <a:cubicBezTo>
                    <a:pt x="399" y="12250"/>
                    <a:pt x="873" y="12346"/>
                    <a:pt x="1301" y="12373"/>
                  </a:cubicBezTo>
                  <a:cubicBezTo>
                    <a:pt x="1564" y="12390"/>
                    <a:pt x="1828" y="12398"/>
                    <a:pt x="2092" y="12398"/>
                  </a:cubicBezTo>
                  <a:cubicBezTo>
                    <a:pt x="4436" y="12398"/>
                    <a:pt x="6779" y="11746"/>
                    <a:pt x="8781" y="10526"/>
                  </a:cubicBezTo>
                  <a:cubicBezTo>
                    <a:pt x="8918" y="10920"/>
                    <a:pt x="9109" y="11217"/>
                    <a:pt x="9286" y="11595"/>
                  </a:cubicBezTo>
                  <a:cubicBezTo>
                    <a:pt x="9906" y="10884"/>
                    <a:pt x="10499" y="10233"/>
                    <a:pt x="11119" y="9521"/>
                  </a:cubicBezTo>
                  <a:cubicBezTo>
                    <a:pt x="11170" y="9462"/>
                    <a:pt x="11224" y="9402"/>
                    <a:pt x="11293" y="9365"/>
                  </a:cubicBezTo>
                  <a:cubicBezTo>
                    <a:pt x="11358" y="9331"/>
                    <a:pt x="11431" y="9322"/>
                    <a:pt x="11505" y="9322"/>
                  </a:cubicBezTo>
                  <a:cubicBezTo>
                    <a:pt x="11550" y="9322"/>
                    <a:pt x="11595" y="9325"/>
                    <a:pt x="11640" y="9328"/>
                  </a:cubicBezTo>
                  <a:cubicBezTo>
                    <a:pt x="12105" y="9364"/>
                    <a:pt x="12572" y="9386"/>
                    <a:pt x="13039" y="9386"/>
                  </a:cubicBezTo>
                  <a:cubicBezTo>
                    <a:pt x="13696" y="9386"/>
                    <a:pt x="14352" y="9342"/>
                    <a:pt x="14998" y="9226"/>
                  </a:cubicBezTo>
                  <a:cubicBezTo>
                    <a:pt x="16104" y="9029"/>
                    <a:pt x="17185" y="8615"/>
                    <a:pt x="18064" y="7916"/>
                  </a:cubicBezTo>
                  <a:cubicBezTo>
                    <a:pt x="18311" y="7720"/>
                    <a:pt x="17834" y="6423"/>
                    <a:pt x="17750" y="6184"/>
                  </a:cubicBezTo>
                  <a:cubicBezTo>
                    <a:pt x="17348" y="5042"/>
                    <a:pt x="16892" y="3931"/>
                    <a:pt x="16090" y="3006"/>
                  </a:cubicBezTo>
                  <a:cubicBezTo>
                    <a:pt x="15320" y="2116"/>
                    <a:pt x="14342" y="1424"/>
                    <a:pt x="13289" y="907"/>
                  </a:cubicBezTo>
                  <a:cubicBezTo>
                    <a:pt x="12061" y="305"/>
                    <a:pt x="10694" y="0"/>
                    <a:pt x="9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7474889" y="2482722"/>
              <a:ext cx="126137" cy="141792"/>
            </a:xfrm>
            <a:custGeom>
              <a:avLst/>
              <a:gdLst/>
              <a:ahLst/>
              <a:cxnLst/>
              <a:rect l="l" t="t" r="r" b="b"/>
              <a:pathLst>
                <a:path w="3924" h="4411" extrusionOk="0">
                  <a:moveTo>
                    <a:pt x="2019" y="0"/>
                  </a:moveTo>
                  <a:cubicBezTo>
                    <a:pt x="1851" y="0"/>
                    <a:pt x="1683" y="23"/>
                    <a:pt x="1521" y="71"/>
                  </a:cubicBezTo>
                  <a:cubicBezTo>
                    <a:pt x="867" y="264"/>
                    <a:pt x="359" y="840"/>
                    <a:pt x="179" y="1498"/>
                  </a:cubicBezTo>
                  <a:cubicBezTo>
                    <a:pt x="0" y="2157"/>
                    <a:pt x="127" y="2879"/>
                    <a:pt x="457" y="3475"/>
                  </a:cubicBezTo>
                  <a:cubicBezTo>
                    <a:pt x="638" y="3803"/>
                    <a:pt x="890" y="4107"/>
                    <a:pt x="1231" y="4262"/>
                  </a:cubicBezTo>
                  <a:cubicBezTo>
                    <a:pt x="1510" y="4387"/>
                    <a:pt x="1826" y="4402"/>
                    <a:pt x="2132" y="4409"/>
                  </a:cubicBezTo>
                  <a:cubicBezTo>
                    <a:pt x="2171" y="4410"/>
                    <a:pt x="2212" y="4410"/>
                    <a:pt x="2252" y="4410"/>
                  </a:cubicBezTo>
                  <a:cubicBezTo>
                    <a:pt x="2730" y="4410"/>
                    <a:pt x="3263" y="4336"/>
                    <a:pt x="3495" y="3872"/>
                  </a:cubicBezTo>
                  <a:cubicBezTo>
                    <a:pt x="3752" y="3360"/>
                    <a:pt x="3923" y="2660"/>
                    <a:pt x="3917" y="2091"/>
                  </a:cubicBezTo>
                  <a:cubicBezTo>
                    <a:pt x="3909" y="1432"/>
                    <a:pt x="3637" y="756"/>
                    <a:pt x="3110" y="359"/>
                  </a:cubicBezTo>
                  <a:cubicBezTo>
                    <a:pt x="2798" y="125"/>
                    <a:pt x="2408" y="0"/>
                    <a:pt x="2019" y="0"/>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7694829" y="2636924"/>
              <a:ext cx="37256" cy="39506"/>
            </a:xfrm>
            <a:custGeom>
              <a:avLst/>
              <a:gdLst/>
              <a:ahLst/>
              <a:cxnLst/>
              <a:rect l="l" t="t" r="r" b="b"/>
              <a:pathLst>
                <a:path w="1159" h="1229" extrusionOk="0">
                  <a:moveTo>
                    <a:pt x="736" y="1"/>
                  </a:moveTo>
                  <a:cubicBezTo>
                    <a:pt x="542" y="1"/>
                    <a:pt x="321" y="146"/>
                    <a:pt x="182" y="386"/>
                  </a:cubicBezTo>
                  <a:cubicBezTo>
                    <a:pt x="1" y="700"/>
                    <a:pt x="32" y="1057"/>
                    <a:pt x="251" y="1184"/>
                  </a:cubicBezTo>
                  <a:cubicBezTo>
                    <a:pt x="303" y="1214"/>
                    <a:pt x="361" y="1229"/>
                    <a:pt x="422" y="1229"/>
                  </a:cubicBezTo>
                  <a:cubicBezTo>
                    <a:pt x="617" y="1229"/>
                    <a:pt x="838" y="1083"/>
                    <a:pt x="977" y="844"/>
                  </a:cubicBezTo>
                  <a:cubicBezTo>
                    <a:pt x="1158" y="529"/>
                    <a:pt x="1127" y="171"/>
                    <a:pt x="908" y="45"/>
                  </a:cubicBezTo>
                  <a:cubicBezTo>
                    <a:pt x="856" y="15"/>
                    <a:pt x="797" y="1"/>
                    <a:pt x="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7709391" y="2576394"/>
              <a:ext cx="66444" cy="40760"/>
            </a:xfrm>
            <a:custGeom>
              <a:avLst/>
              <a:gdLst/>
              <a:ahLst/>
              <a:cxnLst/>
              <a:rect l="l" t="t" r="r" b="b"/>
              <a:pathLst>
                <a:path w="2067" h="1268" extrusionOk="0">
                  <a:moveTo>
                    <a:pt x="806" y="1"/>
                  </a:moveTo>
                  <a:cubicBezTo>
                    <a:pt x="545" y="1"/>
                    <a:pt x="296" y="61"/>
                    <a:pt x="148" y="212"/>
                  </a:cubicBezTo>
                  <a:cubicBezTo>
                    <a:pt x="12" y="352"/>
                    <a:pt x="1" y="565"/>
                    <a:pt x="145" y="700"/>
                  </a:cubicBezTo>
                  <a:cubicBezTo>
                    <a:pt x="209" y="760"/>
                    <a:pt x="298" y="802"/>
                    <a:pt x="385" y="842"/>
                  </a:cubicBezTo>
                  <a:lnTo>
                    <a:pt x="885" y="1074"/>
                  </a:lnTo>
                  <a:cubicBezTo>
                    <a:pt x="1056" y="1154"/>
                    <a:pt x="1229" y="1234"/>
                    <a:pt x="1424" y="1260"/>
                  </a:cubicBezTo>
                  <a:cubicBezTo>
                    <a:pt x="1462" y="1265"/>
                    <a:pt x="1501" y="1268"/>
                    <a:pt x="1539" y="1268"/>
                  </a:cubicBezTo>
                  <a:cubicBezTo>
                    <a:pt x="1701" y="1268"/>
                    <a:pt x="1863" y="1223"/>
                    <a:pt x="1959" y="1124"/>
                  </a:cubicBezTo>
                  <a:cubicBezTo>
                    <a:pt x="2054" y="1024"/>
                    <a:pt x="2066" y="889"/>
                    <a:pt x="2040" y="767"/>
                  </a:cubicBezTo>
                  <a:cubicBezTo>
                    <a:pt x="1994" y="535"/>
                    <a:pt x="1824" y="320"/>
                    <a:pt x="1581" y="181"/>
                  </a:cubicBezTo>
                  <a:cubicBezTo>
                    <a:pt x="1391" y="74"/>
                    <a:pt x="1092"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7649568" y="2694594"/>
              <a:ext cx="40342" cy="77566"/>
            </a:xfrm>
            <a:custGeom>
              <a:avLst/>
              <a:gdLst/>
              <a:ahLst/>
              <a:cxnLst/>
              <a:rect l="l" t="t" r="r" b="b"/>
              <a:pathLst>
                <a:path w="1255" h="2413" extrusionOk="0">
                  <a:moveTo>
                    <a:pt x="98" y="1"/>
                  </a:moveTo>
                  <a:cubicBezTo>
                    <a:pt x="93" y="1"/>
                    <a:pt x="88" y="1"/>
                    <a:pt x="83" y="2"/>
                  </a:cubicBezTo>
                  <a:cubicBezTo>
                    <a:pt x="34" y="10"/>
                    <a:pt x="0" y="55"/>
                    <a:pt x="6" y="104"/>
                  </a:cubicBezTo>
                  <a:cubicBezTo>
                    <a:pt x="17" y="170"/>
                    <a:pt x="279" y="1718"/>
                    <a:pt x="1071" y="2390"/>
                  </a:cubicBezTo>
                  <a:cubicBezTo>
                    <a:pt x="1087" y="2404"/>
                    <a:pt x="1108" y="2412"/>
                    <a:pt x="1130" y="2412"/>
                  </a:cubicBezTo>
                  <a:cubicBezTo>
                    <a:pt x="1216" y="2412"/>
                    <a:pt x="1255" y="2306"/>
                    <a:pt x="1190" y="2250"/>
                  </a:cubicBezTo>
                  <a:cubicBezTo>
                    <a:pt x="449" y="1622"/>
                    <a:pt x="191" y="89"/>
                    <a:pt x="187" y="74"/>
                  </a:cubicBezTo>
                  <a:cubicBezTo>
                    <a:pt x="179" y="31"/>
                    <a:pt x="141"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7523236" y="2499791"/>
              <a:ext cx="38220" cy="98235"/>
            </a:xfrm>
            <a:custGeom>
              <a:avLst/>
              <a:gdLst/>
              <a:ahLst/>
              <a:cxnLst/>
              <a:rect l="l" t="t" r="r" b="b"/>
              <a:pathLst>
                <a:path w="1189" h="3056" extrusionOk="0">
                  <a:moveTo>
                    <a:pt x="106" y="1"/>
                  </a:moveTo>
                  <a:cubicBezTo>
                    <a:pt x="70" y="1"/>
                    <a:pt x="35" y="22"/>
                    <a:pt x="21" y="57"/>
                  </a:cubicBezTo>
                  <a:cubicBezTo>
                    <a:pt x="0" y="105"/>
                    <a:pt x="23" y="158"/>
                    <a:pt x="70" y="178"/>
                  </a:cubicBezTo>
                  <a:cubicBezTo>
                    <a:pt x="259" y="258"/>
                    <a:pt x="426" y="383"/>
                    <a:pt x="555" y="543"/>
                  </a:cubicBezTo>
                  <a:cubicBezTo>
                    <a:pt x="707" y="729"/>
                    <a:pt x="814" y="969"/>
                    <a:pt x="882" y="1276"/>
                  </a:cubicBezTo>
                  <a:cubicBezTo>
                    <a:pt x="1002" y="1827"/>
                    <a:pt x="961" y="2401"/>
                    <a:pt x="764" y="2931"/>
                  </a:cubicBezTo>
                  <a:cubicBezTo>
                    <a:pt x="746" y="2978"/>
                    <a:pt x="770" y="3031"/>
                    <a:pt x="817" y="3049"/>
                  </a:cubicBezTo>
                  <a:cubicBezTo>
                    <a:pt x="827" y="3053"/>
                    <a:pt x="839" y="3054"/>
                    <a:pt x="850" y="3056"/>
                  </a:cubicBezTo>
                  <a:cubicBezTo>
                    <a:pt x="888" y="3054"/>
                    <a:pt x="922" y="3031"/>
                    <a:pt x="935" y="2994"/>
                  </a:cubicBezTo>
                  <a:cubicBezTo>
                    <a:pt x="1145" y="2432"/>
                    <a:pt x="1188" y="1821"/>
                    <a:pt x="1060" y="1234"/>
                  </a:cubicBezTo>
                  <a:cubicBezTo>
                    <a:pt x="986" y="900"/>
                    <a:pt x="867" y="636"/>
                    <a:pt x="698" y="426"/>
                  </a:cubicBezTo>
                  <a:cubicBezTo>
                    <a:pt x="550" y="242"/>
                    <a:pt x="358" y="99"/>
                    <a:pt x="141" y="7"/>
                  </a:cubicBezTo>
                  <a:cubicBezTo>
                    <a:pt x="130" y="3"/>
                    <a:pt x="118" y="1"/>
                    <a:pt x="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7509863" y="2542577"/>
              <a:ext cx="46771" cy="48378"/>
            </a:xfrm>
            <a:custGeom>
              <a:avLst/>
              <a:gdLst/>
              <a:ahLst/>
              <a:cxnLst/>
              <a:rect l="l" t="t" r="r" b="b"/>
              <a:pathLst>
                <a:path w="1455" h="1505" extrusionOk="0">
                  <a:moveTo>
                    <a:pt x="271" y="0"/>
                  </a:moveTo>
                  <a:cubicBezTo>
                    <a:pt x="205" y="0"/>
                    <a:pt x="138" y="11"/>
                    <a:pt x="70" y="37"/>
                  </a:cubicBezTo>
                  <a:cubicBezTo>
                    <a:pt x="24" y="55"/>
                    <a:pt x="0" y="108"/>
                    <a:pt x="18" y="155"/>
                  </a:cubicBezTo>
                  <a:cubicBezTo>
                    <a:pt x="32" y="192"/>
                    <a:pt x="67" y="214"/>
                    <a:pt x="105" y="214"/>
                  </a:cubicBezTo>
                  <a:cubicBezTo>
                    <a:pt x="115" y="214"/>
                    <a:pt x="126" y="213"/>
                    <a:pt x="136" y="209"/>
                  </a:cubicBezTo>
                  <a:cubicBezTo>
                    <a:pt x="181" y="192"/>
                    <a:pt x="227" y="185"/>
                    <a:pt x="272" y="185"/>
                  </a:cubicBezTo>
                  <a:cubicBezTo>
                    <a:pt x="417" y="185"/>
                    <a:pt x="558" y="257"/>
                    <a:pt x="640" y="308"/>
                  </a:cubicBezTo>
                  <a:cubicBezTo>
                    <a:pt x="1012" y="541"/>
                    <a:pt x="1259" y="975"/>
                    <a:pt x="1270" y="1414"/>
                  </a:cubicBezTo>
                  <a:cubicBezTo>
                    <a:pt x="1271" y="1464"/>
                    <a:pt x="1312" y="1504"/>
                    <a:pt x="1361" y="1504"/>
                  </a:cubicBezTo>
                  <a:lnTo>
                    <a:pt x="1363" y="1503"/>
                  </a:lnTo>
                  <a:cubicBezTo>
                    <a:pt x="1414" y="1502"/>
                    <a:pt x="1454" y="1460"/>
                    <a:pt x="1453" y="1409"/>
                  </a:cubicBezTo>
                  <a:cubicBezTo>
                    <a:pt x="1442" y="909"/>
                    <a:pt x="1161" y="415"/>
                    <a:pt x="738" y="151"/>
                  </a:cubicBezTo>
                  <a:cubicBezTo>
                    <a:pt x="636" y="88"/>
                    <a:pt x="461" y="0"/>
                    <a:pt x="2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7308889" y="2205305"/>
              <a:ext cx="570702" cy="337458"/>
            </a:xfrm>
            <a:custGeom>
              <a:avLst/>
              <a:gdLst/>
              <a:ahLst/>
              <a:cxnLst/>
              <a:rect l="l" t="t" r="r" b="b"/>
              <a:pathLst>
                <a:path w="17754" h="10498" extrusionOk="0">
                  <a:moveTo>
                    <a:pt x="7520" y="0"/>
                  </a:moveTo>
                  <a:cubicBezTo>
                    <a:pt x="4683" y="0"/>
                    <a:pt x="1161" y="1877"/>
                    <a:pt x="0" y="6455"/>
                  </a:cubicBezTo>
                  <a:cubicBezTo>
                    <a:pt x="0" y="6455"/>
                    <a:pt x="16821" y="10491"/>
                    <a:pt x="16834" y="10495"/>
                  </a:cubicBezTo>
                  <a:cubicBezTo>
                    <a:pt x="16841" y="10497"/>
                    <a:pt x="16848" y="10498"/>
                    <a:pt x="16855" y="10498"/>
                  </a:cubicBezTo>
                  <a:cubicBezTo>
                    <a:pt x="17259" y="10498"/>
                    <a:pt x="17525" y="6998"/>
                    <a:pt x="17552" y="6685"/>
                  </a:cubicBezTo>
                  <a:cubicBezTo>
                    <a:pt x="17754" y="4287"/>
                    <a:pt x="16732" y="2388"/>
                    <a:pt x="14567" y="1309"/>
                  </a:cubicBezTo>
                  <a:cubicBezTo>
                    <a:pt x="12820" y="439"/>
                    <a:pt x="10862" y="693"/>
                    <a:pt x="9019" y="192"/>
                  </a:cubicBezTo>
                  <a:cubicBezTo>
                    <a:pt x="8556" y="66"/>
                    <a:pt x="8050" y="0"/>
                    <a:pt x="75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6068132" y="1945665"/>
              <a:ext cx="1538749" cy="2124174"/>
            </a:xfrm>
            <a:custGeom>
              <a:avLst/>
              <a:gdLst/>
              <a:ahLst/>
              <a:cxnLst/>
              <a:rect l="l" t="t" r="r" b="b"/>
              <a:pathLst>
                <a:path w="47869" h="66081" extrusionOk="0">
                  <a:moveTo>
                    <a:pt x="20809" y="0"/>
                  </a:moveTo>
                  <a:cubicBezTo>
                    <a:pt x="20809" y="0"/>
                    <a:pt x="6090" y="15095"/>
                    <a:pt x="4839" y="18601"/>
                  </a:cubicBezTo>
                  <a:cubicBezTo>
                    <a:pt x="3588" y="22112"/>
                    <a:pt x="16676" y="32444"/>
                    <a:pt x="16676" y="32444"/>
                  </a:cubicBezTo>
                  <a:lnTo>
                    <a:pt x="13066" y="39727"/>
                  </a:lnTo>
                  <a:lnTo>
                    <a:pt x="0" y="66081"/>
                  </a:lnTo>
                  <a:lnTo>
                    <a:pt x="37297" y="66081"/>
                  </a:lnTo>
                  <a:cubicBezTo>
                    <a:pt x="37842" y="64196"/>
                    <a:pt x="38406" y="62302"/>
                    <a:pt x="38850" y="60882"/>
                  </a:cubicBezTo>
                  <a:cubicBezTo>
                    <a:pt x="38998" y="60411"/>
                    <a:pt x="39233" y="59811"/>
                    <a:pt x="39539" y="59111"/>
                  </a:cubicBezTo>
                  <a:cubicBezTo>
                    <a:pt x="39540" y="59105"/>
                    <a:pt x="39542" y="59098"/>
                    <a:pt x="39546" y="59093"/>
                  </a:cubicBezTo>
                  <a:cubicBezTo>
                    <a:pt x="39568" y="59042"/>
                    <a:pt x="39590" y="58989"/>
                    <a:pt x="39611" y="58935"/>
                  </a:cubicBezTo>
                  <a:cubicBezTo>
                    <a:pt x="39690" y="58769"/>
                    <a:pt x="39762" y="58596"/>
                    <a:pt x="39844" y="58420"/>
                  </a:cubicBezTo>
                  <a:cubicBezTo>
                    <a:pt x="40223" y="57580"/>
                    <a:pt x="40672" y="56634"/>
                    <a:pt x="41161" y="55616"/>
                  </a:cubicBezTo>
                  <a:cubicBezTo>
                    <a:pt x="41194" y="55550"/>
                    <a:pt x="41227" y="55479"/>
                    <a:pt x="41261" y="55409"/>
                  </a:cubicBezTo>
                  <a:cubicBezTo>
                    <a:pt x="42430" y="52985"/>
                    <a:pt x="43818" y="50177"/>
                    <a:pt x="45017" y="47502"/>
                  </a:cubicBezTo>
                  <a:cubicBezTo>
                    <a:pt x="45028" y="47481"/>
                    <a:pt x="45038" y="47458"/>
                    <a:pt x="45046" y="47435"/>
                  </a:cubicBezTo>
                  <a:cubicBezTo>
                    <a:pt x="45260" y="46965"/>
                    <a:pt x="45463" y="46494"/>
                    <a:pt x="45661" y="46033"/>
                  </a:cubicBezTo>
                  <a:cubicBezTo>
                    <a:pt x="46768" y="43443"/>
                    <a:pt x="47619" y="41077"/>
                    <a:pt x="47814" y="39436"/>
                  </a:cubicBezTo>
                  <a:cubicBezTo>
                    <a:pt x="47869" y="38961"/>
                    <a:pt x="47869" y="38550"/>
                    <a:pt x="47806" y="38208"/>
                  </a:cubicBezTo>
                  <a:cubicBezTo>
                    <a:pt x="47104" y="34421"/>
                    <a:pt x="42449" y="30520"/>
                    <a:pt x="41805" y="29998"/>
                  </a:cubicBezTo>
                  <a:cubicBezTo>
                    <a:pt x="41758" y="29958"/>
                    <a:pt x="41732" y="29939"/>
                    <a:pt x="41732" y="29939"/>
                  </a:cubicBezTo>
                  <a:cubicBezTo>
                    <a:pt x="41732" y="29939"/>
                    <a:pt x="41735" y="29862"/>
                    <a:pt x="41745" y="29733"/>
                  </a:cubicBezTo>
                  <a:cubicBezTo>
                    <a:pt x="41757" y="29538"/>
                    <a:pt x="41773" y="29221"/>
                    <a:pt x="41786" y="28857"/>
                  </a:cubicBezTo>
                  <a:cubicBezTo>
                    <a:pt x="41790" y="28644"/>
                    <a:pt x="41794" y="28416"/>
                    <a:pt x="41794" y="28188"/>
                  </a:cubicBezTo>
                  <a:cubicBezTo>
                    <a:pt x="41794" y="27309"/>
                    <a:pt x="40664" y="23175"/>
                    <a:pt x="38537" y="21800"/>
                  </a:cubicBezTo>
                  <a:cubicBezTo>
                    <a:pt x="38280" y="21631"/>
                    <a:pt x="38034" y="21490"/>
                    <a:pt x="37801" y="21369"/>
                  </a:cubicBezTo>
                  <a:cubicBezTo>
                    <a:pt x="37799" y="21369"/>
                    <a:pt x="37795" y="21368"/>
                    <a:pt x="37794" y="21366"/>
                  </a:cubicBezTo>
                  <a:cubicBezTo>
                    <a:pt x="37724" y="21329"/>
                    <a:pt x="37653" y="21295"/>
                    <a:pt x="37588" y="21262"/>
                  </a:cubicBezTo>
                  <a:cubicBezTo>
                    <a:pt x="37525" y="21233"/>
                    <a:pt x="37466" y="21208"/>
                    <a:pt x="37407" y="21182"/>
                  </a:cubicBezTo>
                  <a:cubicBezTo>
                    <a:pt x="36605" y="20824"/>
                    <a:pt x="36005" y="20747"/>
                    <a:pt x="35641" y="20747"/>
                  </a:cubicBezTo>
                  <a:cubicBezTo>
                    <a:pt x="35634" y="20747"/>
                    <a:pt x="35628" y="20747"/>
                    <a:pt x="35621" y="20747"/>
                  </a:cubicBezTo>
                  <a:cubicBezTo>
                    <a:pt x="35522" y="20747"/>
                    <a:pt x="35422" y="20755"/>
                    <a:pt x="35325" y="20770"/>
                  </a:cubicBezTo>
                  <a:cubicBezTo>
                    <a:pt x="35251" y="20785"/>
                    <a:pt x="35215" y="20795"/>
                    <a:pt x="35215" y="20795"/>
                  </a:cubicBezTo>
                  <a:cubicBezTo>
                    <a:pt x="35215" y="20795"/>
                    <a:pt x="35182" y="20792"/>
                    <a:pt x="35123" y="20785"/>
                  </a:cubicBezTo>
                  <a:cubicBezTo>
                    <a:pt x="34700" y="20744"/>
                    <a:pt x="32948" y="20545"/>
                    <a:pt x="31958" y="20108"/>
                  </a:cubicBezTo>
                  <a:cubicBezTo>
                    <a:pt x="31111" y="19732"/>
                    <a:pt x="28885" y="18363"/>
                    <a:pt x="27321" y="17439"/>
                  </a:cubicBezTo>
                  <a:cubicBezTo>
                    <a:pt x="26806" y="17138"/>
                    <a:pt x="26364" y="16880"/>
                    <a:pt x="26070" y="16726"/>
                  </a:cubicBezTo>
                  <a:cubicBezTo>
                    <a:pt x="25951" y="16663"/>
                    <a:pt x="25805" y="16623"/>
                    <a:pt x="25639" y="16597"/>
                  </a:cubicBezTo>
                  <a:cubicBezTo>
                    <a:pt x="25499" y="16574"/>
                    <a:pt x="25344" y="16564"/>
                    <a:pt x="25179" y="16564"/>
                  </a:cubicBezTo>
                  <a:cubicBezTo>
                    <a:pt x="24998" y="16564"/>
                    <a:pt x="24805" y="16576"/>
                    <a:pt x="24606" y="16597"/>
                  </a:cubicBezTo>
                  <a:lnTo>
                    <a:pt x="24594" y="16597"/>
                  </a:lnTo>
                  <a:cubicBezTo>
                    <a:pt x="23881" y="16670"/>
                    <a:pt x="23071" y="16857"/>
                    <a:pt x="22401" y="17042"/>
                  </a:cubicBezTo>
                  <a:cubicBezTo>
                    <a:pt x="21599" y="17264"/>
                    <a:pt x="20999" y="17476"/>
                    <a:pt x="20999" y="17476"/>
                  </a:cubicBezTo>
                  <a:lnTo>
                    <a:pt x="20922" y="17433"/>
                  </a:lnTo>
                  <a:lnTo>
                    <a:pt x="20076" y="16957"/>
                  </a:lnTo>
                  <a:lnTo>
                    <a:pt x="19994" y="16913"/>
                  </a:lnTo>
                  <a:lnTo>
                    <a:pt x="20058" y="16828"/>
                  </a:lnTo>
                  <a:lnTo>
                    <a:pt x="26490" y="8093"/>
                  </a:lnTo>
                  <a:lnTo>
                    <a:pt x="28388" y="5513"/>
                  </a:lnTo>
                  <a:lnTo>
                    <a:pt x="26357" y="4034"/>
                  </a:lnTo>
                  <a:lnTo>
                    <a:pt x="26244" y="3952"/>
                  </a:lnTo>
                  <a:lnTo>
                    <a:pt x="22265" y="1060"/>
                  </a:lnTo>
                  <a:lnTo>
                    <a:pt x="208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6614897" y="2367576"/>
              <a:ext cx="99553" cy="124690"/>
            </a:xfrm>
            <a:custGeom>
              <a:avLst/>
              <a:gdLst/>
              <a:ahLst/>
              <a:cxnLst/>
              <a:rect l="l" t="t" r="r" b="b"/>
              <a:pathLst>
                <a:path w="3097" h="3879" extrusionOk="0">
                  <a:moveTo>
                    <a:pt x="1420" y="0"/>
                  </a:moveTo>
                  <a:cubicBezTo>
                    <a:pt x="1408" y="0"/>
                    <a:pt x="1396" y="2"/>
                    <a:pt x="1385" y="7"/>
                  </a:cubicBezTo>
                  <a:cubicBezTo>
                    <a:pt x="1338" y="27"/>
                    <a:pt x="1317" y="81"/>
                    <a:pt x="1336" y="127"/>
                  </a:cubicBezTo>
                  <a:lnTo>
                    <a:pt x="2797" y="3574"/>
                  </a:lnTo>
                  <a:lnTo>
                    <a:pt x="151" y="2078"/>
                  </a:lnTo>
                  <a:cubicBezTo>
                    <a:pt x="137" y="2070"/>
                    <a:pt x="122" y="2067"/>
                    <a:pt x="106" y="2067"/>
                  </a:cubicBezTo>
                  <a:cubicBezTo>
                    <a:pt x="74" y="2067"/>
                    <a:pt x="43" y="2084"/>
                    <a:pt x="26" y="2114"/>
                  </a:cubicBezTo>
                  <a:cubicBezTo>
                    <a:pt x="1" y="2158"/>
                    <a:pt x="16" y="2213"/>
                    <a:pt x="61" y="2238"/>
                  </a:cubicBezTo>
                  <a:lnTo>
                    <a:pt x="2942" y="3867"/>
                  </a:lnTo>
                  <a:cubicBezTo>
                    <a:pt x="2956" y="3874"/>
                    <a:pt x="2971" y="3879"/>
                    <a:pt x="2987" y="3879"/>
                  </a:cubicBezTo>
                  <a:lnTo>
                    <a:pt x="2987" y="3879"/>
                  </a:lnTo>
                  <a:cubicBezTo>
                    <a:pt x="3052" y="3878"/>
                    <a:pt x="3096" y="3812"/>
                    <a:pt x="3071" y="3752"/>
                  </a:cubicBezTo>
                  <a:lnTo>
                    <a:pt x="1505" y="56"/>
                  </a:lnTo>
                  <a:cubicBezTo>
                    <a:pt x="1490" y="21"/>
                    <a:pt x="1456" y="0"/>
                    <a:pt x="1420" y="0"/>
                  </a:cubicBezTo>
                  <a:close/>
                  <a:moveTo>
                    <a:pt x="2987" y="3879"/>
                  </a:moveTo>
                  <a:cubicBezTo>
                    <a:pt x="2987" y="3879"/>
                    <a:pt x="2987" y="3879"/>
                    <a:pt x="2986" y="3879"/>
                  </a:cubicBezTo>
                  <a:lnTo>
                    <a:pt x="2988" y="3879"/>
                  </a:lnTo>
                  <a:cubicBezTo>
                    <a:pt x="2987" y="3879"/>
                    <a:pt x="2987" y="3879"/>
                    <a:pt x="2987" y="38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6638396" y="2472917"/>
              <a:ext cx="254846" cy="95856"/>
            </a:xfrm>
            <a:custGeom>
              <a:avLst/>
              <a:gdLst/>
              <a:ahLst/>
              <a:cxnLst/>
              <a:rect l="l" t="t" r="r" b="b"/>
              <a:pathLst>
                <a:path w="7928" h="2982" extrusionOk="0">
                  <a:moveTo>
                    <a:pt x="7177" y="1"/>
                  </a:moveTo>
                  <a:cubicBezTo>
                    <a:pt x="3917" y="1"/>
                    <a:pt x="112" y="2786"/>
                    <a:pt x="72" y="2816"/>
                  </a:cubicBezTo>
                  <a:cubicBezTo>
                    <a:pt x="0" y="2868"/>
                    <a:pt x="38" y="2982"/>
                    <a:pt x="127" y="2982"/>
                  </a:cubicBezTo>
                  <a:cubicBezTo>
                    <a:pt x="147" y="2982"/>
                    <a:pt x="166" y="2976"/>
                    <a:pt x="182" y="2964"/>
                  </a:cubicBezTo>
                  <a:cubicBezTo>
                    <a:pt x="222" y="2934"/>
                    <a:pt x="3979" y="185"/>
                    <a:pt x="7171" y="185"/>
                  </a:cubicBezTo>
                  <a:cubicBezTo>
                    <a:pt x="7391" y="185"/>
                    <a:pt x="7607" y="197"/>
                    <a:pt x="7820" y="225"/>
                  </a:cubicBezTo>
                  <a:cubicBezTo>
                    <a:pt x="7823" y="226"/>
                    <a:pt x="7827" y="226"/>
                    <a:pt x="7830" y="226"/>
                  </a:cubicBezTo>
                  <a:cubicBezTo>
                    <a:pt x="7875" y="226"/>
                    <a:pt x="7914" y="192"/>
                    <a:pt x="7921" y="146"/>
                  </a:cubicBezTo>
                  <a:cubicBezTo>
                    <a:pt x="7927" y="96"/>
                    <a:pt x="7892" y="50"/>
                    <a:pt x="7842" y="43"/>
                  </a:cubicBezTo>
                  <a:cubicBezTo>
                    <a:pt x="7624" y="14"/>
                    <a:pt x="7402" y="1"/>
                    <a:pt x="7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6065175" y="2868887"/>
              <a:ext cx="604808" cy="1200969"/>
            </a:xfrm>
            <a:custGeom>
              <a:avLst/>
              <a:gdLst/>
              <a:ahLst/>
              <a:cxnLst/>
              <a:rect l="l" t="t" r="r" b="b"/>
              <a:pathLst>
                <a:path w="18815" h="37361" extrusionOk="0">
                  <a:moveTo>
                    <a:pt x="18708" y="0"/>
                  </a:moveTo>
                  <a:cubicBezTo>
                    <a:pt x="18675" y="0"/>
                    <a:pt x="18645" y="19"/>
                    <a:pt x="18627" y="52"/>
                  </a:cubicBezTo>
                  <a:lnTo>
                    <a:pt x="13160" y="11007"/>
                  </a:lnTo>
                  <a:lnTo>
                    <a:pt x="0" y="37361"/>
                  </a:lnTo>
                  <a:lnTo>
                    <a:pt x="206" y="37361"/>
                  </a:lnTo>
                  <a:lnTo>
                    <a:pt x="18792" y="133"/>
                  </a:lnTo>
                  <a:cubicBezTo>
                    <a:pt x="18815" y="88"/>
                    <a:pt x="18796" y="35"/>
                    <a:pt x="18752" y="11"/>
                  </a:cubicBezTo>
                  <a:cubicBezTo>
                    <a:pt x="18738" y="4"/>
                    <a:pt x="18723" y="0"/>
                    <a:pt x="18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7196829" y="2611176"/>
              <a:ext cx="216079" cy="299881"/>
            </a:xfrm>
            <a:custGeom>
              <a:avLst/>
              <a:gdLst/>
              <a:ahLst/>
              <a:cxnLst/>
              <a:rect l="l" t="t" r="r" b="b"/>
              <a:pathLst>
                <a:path w="6722" h="9329" extrusionOk="0">
                  <a:moveTo>
                    <a:pt x="104" y="0"/>
                  </a:moveTo>
                  <a:cubicBezTo>
                    <a:pt x="78" y="0"/>
                    <a:pt x="52" y="11"/>
                    <a:pt x="33" y="33"/>
                  </a:cubicBezTo>
                  <a:cubicBezTo>
                    <a:pt x="0" y="72"/>
                    <a:pt x="6" y="129"/>
                    <a:pt x="45" y="162"/>
                  </a:cubicBezTo>
                  <a:cubicBezTo>
                    <a:pt x="88" y="199"/>
                    <a:pt x="4375" y="3846"/>
                    <a:pt x="6532" y="9270"/>
                  </a:cubicBezTo>
                  <a:cubicBezTo>
                    <a:pt x="6547" y="9306"/>
                    <a:pt x="6580" y="9328"/>
                    <a:pt x="6617" y="9328"/>
                  </a:cubicBezTo>
                  <a:cubicBezTo>
                    <a:pt x="6630" y="9328"/>
                    <a:pt x="6641" y="9326"/>
                    <a:pt x="6651" y="9323"/>
                  </a:cubicBezTo>
                  <a:cubicBezTo>
                    <a:pt x="6699" y="9303"/>
                    <a:pt x="6722" y="9250"/>
                    <a:pt x="6704" y="9202"/>
                  </a:cubicBezTo>
                  <a:cubicBezTo>
                    <a:pt x="4528" y="3732"/>
                    <a:pt x="207" y="58"/>
                    <a:pt x="163" y="22"/>
                  </a:cubicBezTo>
                  <a:cubicBezTo>
                    <a:pt x="146" y="7"/>
                    <a:pt x="125"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7679850" y="2850339"/>
              <a:ext cx="600244" cy="466167"/>
            </a:xfrm>
            <a:custGeom>
              <a:avLst/>
              <a:gdLst/>
              <a:ahLst/>
              <a:cxnLst/>
              <a:rect l="l" t="t" r="r" b="b"/>
              <a:pathLst>
                <a:path w="18673" h="14502" extrusionOk="0">
                  <a:moveTo>
                    <a:pt x="3812" y="1"/>
                  </a:moveTo>
                  <a:cubicBezTo>
                    <a:pt x="3793" y="1"/>
                    <a:pt x="3777" y="4"/>
                    <a:pt x="3764" y="10"/>
                  </a:cubicBezTo>
                  <a:cubicBezTo>
                    <a:pt x="3507" y="127"/>
                    <a:pt x="4014" y="1820"/>
                    <a:pt x="4348" y="2843"/>
                  </a:cubicBezTo>
                  <a:cubicBezTo>
                    <a:pt x="3665" y="3186"/>
                    <a:pt x="2992" y="3547"/>
                    <a:pt x="2338" y="3939"/>
                  </a:cubicBezTo>
                  <a:cubicBezTo>
                    <a:pt x="1752" y="4291"/>
                    <a:pt x="1" y="5179"/>
                    <a:pt x="376" y="6636"/>
                  </a:cubicBezTo>
                  <a:cubicBezTo>
                    <a:pt x="897" y="8655"/>
                    <a:pt x="5124" y="13318"/>
                    <a:pt x="6846" y="13318"/>
                  </a:cubicBezTo>
                  <a:cubicBezTo>
                    <a:pt x="6858" y="13318"/>
                    <a:pt x="6870" y="13318"/>
                    <a:pt x="6881" y="13317"/>
                  </a:cubicBezTo>
                  <a:cubicBezTo>
                    <a:pt x="6929" y="13315"/>
                    <a:pt x="6976" y="13311"/>
                    <a:pt x="7024" y="13303"/>
                  </a:cubicBezTo>
                  <a:cubicBezTo>
                    <a:pt x="7855" y="13868"/>
                    <a:pt x="8800" y="14244"/>
                    <a:pt x="9792" y="14409"/>
                  </a:cubicBezTo>
                  <a:cubicBezTo>
                    <a:pt x="10167" y="14471"/>
                    <a:pt x="10542" y="14502"/>
                    <a:pt x="10913" y="14502"/>
                  </a:cubicBezTo>
                  <a:cubicBezTo>
                    <a:pt x="14030" y="14502"/>
                    <a:pt x="16890" y="12366"/>
                    <a:pt x="17680" y="9270"/>
                  </a:cubicBezTo>
                  <a:cubicBezTo>
                    <a:pt x="18673" y="5383"/>
                    <a:pt x="16209" y="1504"/>
                    <a:pt x="12326" y="711"/>
                  </a:cubicBezTo>
                  <a:cubicBezTo>
                    <a:pt x="11913" y="626"/>
                    <a:pt x="11502" y="588"/>
                    <a:pt x="11095" y="588"/>
                  </a:cubicBezTo>
                  <a:cubicBezTo>
                    <a:pt x="9774" y="588"/>
                    <a:pt x="8490" y="988"/>
                    <a:pt x="7258" y="1499"/>
                  </a:cubicBezTo>
                  <a:cubicBezTo>
                    <a:pt x="7086" y="1571"/>
                    <a:pt x="6905" y="1606"/>
                    <a:pt x="6725" y="1606"/>
                  </a:cubicBezTo>
                  <a:cubicBezTo>
                    <a:pt x="6424" y="1606"/>
                    <a:pt x="6126" y="1509"/>
                    <a:pt x="5880" y="1320"/>
                  </a:cubicBezTo>
                  <a:cubicBezTo>
                    <a:pt x="5108" y="723"/>
                    <a:pt x="4112" y="1"/>
                    <a:pt x="3812" y="1"/>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7900304" y="2833720"/>
              <a:ext cx="394580" cy="527403"/>
            </a:xfrm>
            <a:custGeom>
              <a:avLst/>
              <a:gdLst/>
              <a:ahLst/>
              <a:cxnLst/>
              <a:rect l="l" t="t" r="r" b="b"/>
              <a:pathLst>
                <a:path w="12275" h="16407" extrusionOk="0">
                  <a:moveTo>
                    <a:pt x="5098" y="0"/>
                  </a:moveTo>
                  <a:lnTo>
                    <a:pt x="5098" y="0"/>
                  </a:lnTo>
                  <a:cubicBezTo>
                    <a:pt x="4132" y="1895"/>
                    <a:pt x="4148" y="4259"/>
                    <a:pt x="5139" y="6141"/>
                  </a:cubicBezTo>
                  <a:cubicBezTo>
                    <a:pt x="3957" y="6971"/>
                    <a:pt x="3142" y="8093"/>
                    <a:pt x="2920" y="9521"/>
                  </a:cubicBezTo>
                  <a:cubicBezTo>
                    <a:pt x="2868" y="9857"/>
                    <a:pt x="2853" y="10221"/>
                    <a:pt x="3023" y="10515"/>
                  </a:cubicBezTo>
                  <a:cubicBezTo>
                    <a:pt x="2756" y="11136"/>
                    <a:pt x="2334" y="11753"/>
                    <a:pt x="1977" y="12327"/>
                  </a:cubicBezTo>
                  <a:cubicBezTo>
                    <a:pt x="1223" y="13541"/>
                    <a:pt x="643" y="15129"/>
                    <a:pt x="0" y="16406"/>
                  </a:cubicBezTo>
                  <a:cubicBezTo>
                    <a:pt x="31" y="16407"/>
                    <a:pt x="61" y="16407"/>
                    <a:pt x="91" y="16407"/>
                  </a:cubicBezTo>
                  <a:cubicBezTo>
                    <a:pt x="1608" y="16407"/>
                    <a:pt x="2637" y="15814"/>
                    <a:pt x="4152" y="15814"/>
                  </a:cubicBezTo>
                  <a:cubicBezTo>
                    <a:pt x="4182" y="15814"/>
                    <a:pt x="4212" y="15815"/>
                    <a:pt x="4243" y="15815"/>
                  </a:cubicBezTo>
                  <a:cubicBezTo>
                    <a:pt x="4427" y="15818"/>
                    <a:pt x="4612" y="15821"/>
                    <a:pt x="4797" y="15821"/>
                  </a:cubicBezTo>
                  <a:cubicBezTo>
                    <a:pt x="5379" y="15821"/>
                    <a:pt x="5960" y="15794"/>
                    <a:pt x="6523" y="15654"/>
                  </a:cubicBezTo>
                  <a:cubicBezTo>
                    <a:pt x="8554" y="15153"/>
                    <a:pt x="10582" y="13630"/>
                    <a:pt x="11510" y="11755"/>
                  </a:cubicBezTo>
                  <a:cubicBezTo>
                    <a:pt x="12274" y="10210"/>
                    <a:pt x="12220" y="8147"/>
                    <a:pt x="11915" y="6448"/>
                  </a:cubicBezTo>
                  <a:cubicBezTo>
                    <a:pt x="11629" y="4865"/>
                    <a:pt x="10608" y="3490"/>
                    <a:pt x="9366" y="2468"/>
                  </a:cubicBezTo>
                  <a:cubicBezTo>
                    <a:pt x="8124" y="1444"/>
                    <a:pt x="6545" y="707"/>
                    <a:pt x="5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7882431" y="2937197"/>
              <a:ext cx="43042" cy="29477"/>
            </a:xfrm>
            <a:custGeom>
              <a:avLst/>
              <a:gdLst/>
              <a:ahLst/>
              <a:cxnLst/>
              <a:rect l="l" t="t" r="r" b="b"/>
              <a:pathLst>
                <a:path w="1339" h="917" extrusionOk="0">
                  <a:moveTo>
                    <a:pt x="802" y="1"/>
                  </a:moveTo>
                  <a:cubicBezTo>
                    <a:pt x="716" y="1"/>
                    <a:pt x="624" y="15"/>
                    <a:pt x="532" y="46"/>
                  </a:cubicBezTo>
                  <a:cubicBezTo>
                    <a:pt x="205" y="155"/>
                    <a:pt x="0" y="429"/>
                    <a:pt x="76" y="657"/>
                  </a:cubicBezTo>
                  <a:cubicBezTo>
                    <a:pt x="131" y="821"/>
                    <a:pt x="317" y="917"/>
                    <a:pt x="539" y="917"/>
                  </a:cubicBezTo>
                  <a:cubicBezTo>
                    <a:pt x="625" y="917"/>
                    <a:pt x="717" y="902"/>
                    <a:pt x="808" y="872"/>
                  </a:cubicBezTo>
                  <a:cubicBezTo>
                    <a:pt x="1135" y="762"/>
                    <a:pt x="1339" y="489"/>
                    <a:pt x="1263" y="261"/>
                  </a:cubicBezTo>
                  <a:cubicBezTo>
                    <a:pt x="1208" y="97"/>
                    <a:pt x="1023" y="1"/>
                    <a:pt x="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7790688" y="2953334"/>
              <a:ext cx="67665" cy="50307"/>
            </a:xfrm>
            <a:custGeom>
              <a:avLst/>
              <a:gdLst/>
              <a:ahLst/>
              <a:cxnLst/>
              <a:rect l="l" t="t" r="r" b="b"/>
              <a:pathLst>
                <a:path w="2105" h="1565" extrusionOk="0">
                  <a:moveTo>
                    <a:pt x="100" y="1"/>
                  </a:moveTo>
                  <a:cubicBezTo>
                    <a:pt x="86" y="1"/>
                    <a:pt x="71" y="4"/>
                    <a:pt x="58" y="12"/>
                  </a:cubicBezTo>
                  <a:cubicBezTo>
                    <a:pt x="15" y="35"/>
                    <a:pt x="0" y="89"/>
                    <a:pt x="24" y="132"/>
                  </a:cubicBezTo>
                  <a:cubicBezTo>
                    <a:pt x="499" y="997"/>
                    <a:pt x="1892" y="1536"/>
                    <a:pt x="1951" y="1559"/>
                  </a:cubicBezTo>
                  <a:cubicBezTo>
                    <a:pt x="1962" y="1562"/>
                    <a:pt x="1972" y="1565"/>
                    <a:pt x="1983" y="1565"/>
                  </a:cubicBezTo>
                  <a:lnTo>
                    <a:pt x="1982" y="1563"/>
                  </a:lnTo>
                  <a:lnTo>
                    <a:pt x="1982" y="1563"/>
                  </a:lnTo>
                  <a:cubicBezTo>
                    <a:pt x="1982" y="1563"/>
                    <a:pt x="1983" y="1563"/>
                    <a:pt x="1983" y="1563"/>
                  </a:cubicBezTo>
                  <a:cubicBezTo>
                    <a:pt x="2081" y="1563"/>
                    <a:pt x="2104" y="1428"/>
                    <a:pt x="2014" y="1394"/>
                  </a:cubicBezTo>
                  <a:cubicBezTo>
                    <a:pt x="2000" y="1390"/>
                    <a:pt x="622" y="856"/>
                    <a:pt x="177" y="48"/>
                  </a:cubicBezTo>
                  <a:cubicBezTo>
                    <a:pt x="161" y="18"/>
                    <a:pt x="131" y="1"/>
                    <a:pt x="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7912584" y="3125184"/>
              <a:ext cx="137773" cy="118036"/>
            </a:xfrm>
            <a:custGeom>
              <a:avLst/>
              <a:gdLst/>
              <a:ahLst/>
              <a:cxnLst/>
              <a:rect l="l" t="t" r="r" b="b"/>
              <a:pathLst>
                <a:path w="4286" h="3672" extrusionOk="0">
                  <a:moveTo>
                    <a:pt x="1869" y="1"/>
                  </a:moveTo>
                  <a:cubicBezTo>
                    <a:pt x="1520" y="1"/>
                    <a:pt x="1162" y="45"/>
                    <a:pt x="858" y="127"/>
                  </a:cubicBezTo>
                  <a:cubicBezTo>
                    <a:pt x="341" y="266"/>
                    <a:pt x="183" y="822"/>
                    <a:pt x="98" y="1294"/>
                  </a:cubicBezTo>
                  <a:cubicBezTo>
                    <a:pt x="47" y="1581"/>
                    <a:pt x="0" y="1878"/>
                    <a:pt x="64" y="2162"/>
                  </a:cubicBezTo>
                  <a:cubicBezTo>
                    <a:pt x="142" y="2509"/>
                    <a:pt x="378" y="2802"/>
                    <a:pt x="649" y="3032"/>
                  </a:cubicBezTo>
                  <a:cubicBezTo>
                    <a:pt x="1108" y="3423"/>
                    <a:pt x="1699" y="3672"/>
                    <a:pt x="2299" y="3672"/>
                  </a:cubicBezTo>
                  <a:cubicBezTo>
                    <a:pt x="2345" y="3672"/>
                    <a:pt x="2391" y="3670"/>
                    <a:pt x="2437" y="3667"/>
                  </a:cubicBezTo>
                  <a:cubicBezTo>
                    <a:pt x="3085" y="3624"/>
                    <a:pt x="3719" y="3261"/>
                    <a:pt x="4023" y="2688"/>
                  </a:cubicBezTo>
                  <a:cubicBezTo>
                    <a:pt x="4272" y="2220"/>
                    <a:pt x="4285" y="1633"/>
                    <a:pt x="4056" y="1153"/>
                  </a:cubicBezTo>
                  <a:cubicBezTo>
                    <a:pt x="3786" y="587"/>
                    <a:pt x="3209" y="205"/>
                    <a:pt x="2596" y="72"/>
                  </a:cubicBezTo>
                  <a:cubicBezTo>
                    <a:pt x="2373" y="24"/>
                    <a:pt x="2123" y="1"/>
                    <a:pt x="1869" y="1"/>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7857518" y="3208152"/>
              <a:ext cx="124883" cy="124690"/>
            </a:xfrm>
            <a:custGeom>
              <a:avLst/>
              <a:gdLst/>
              <a:ahLst/>
              <a:cxnLst/>
              <a:rect l="l" t="t" r="r" b="b"/>
              <a:pathLst>
                <a:path w="3885" h="3879" extrusionOk="0">
                  <a:moveTo>
                    <a:pt x="1941" y="184"/>
                  </a:moveTo>
                  <a:cubicBezTo>
                    <a:pt x="1942" y="184"/>
                    <a:pt x="1944" y="184"/>
                    <a:pt x="1945" y="184"/>
                  </a:cubicBezTo>
                  <a:cubicBezTo>
                    <a:pt x="1996" y="184"/>
                    <a:pt x="2047" y="188"/>
                    <a:pt x="2099" y="192"/>
                  </a:cubicBezTo>
                  <a:cubicBezTo>
                    <a:pt x="2218" y="202"/>
                    <a:pt x="2337" y="225"/>
                    <a:pt x="2452" y="258"/>
                  </a:cubicBezTo>
                  <a:cubicBezTo>
                    <a:pt x="2630" y="314"/>
                    <a:pt x="2799" y="395"/>
                    <a:pt x="2952" y="501"/>
                  </a:cubicBezTo>
                  <a:lnTo>
                    <a:pt x="2957" y="504"/>
                  </a:lnTo>
                  <a:cubicBezTo>
                    <a:pt x="3066" y="582"/>
                    <a:pt x="3166" y="672"/>
                    <a:pt x="3254" y="773"/>
                  </a:cubicBezTo>
                  <a:cubicBezTo>
                    <a:pt x="3321" y="847"/>
                    <a:pt x="3382" y="927"/>
                    <a:pt x="3434" y="1012"/>
                  </a:cubicBezTo>
                  <a:cubicBezTo>
                    <a:pt x="3582" y="1246"/>
                    <a:pt x="3670" y="1513"/>
                    <a:pt x="3692" y="1788"/>
                  </a:cubicBezTo>
                  <a:lnTo>
                    <a:pt x="3692" y="1793"/>
                  </a:lnTo>
                  <a:cubicBezTo>
                    <a:pt x="3695" y="1844"/>
                    <a:pt x="3700" y="1888"/>
                    <a:pt x="3700" y="1939"/>
                  </a:cubicBezTo>
                  <a:lnTo>
                    <a:pt x="3700" y="1977"/>
                  </a:lnTo>
                  <a:cubicBezTo>
                    <a:pt x="3693" y="2366"/>
                    <a:pt x="3553" y="2742"/>
                    <a:pt x="3306" y="3043"/>
                  </a:cubicBezTo>
                  <a:cubicBezTo>
                    <a:pt x="3221" y="3150"/>
                    <a:pt x="3124" y="3245"/>
                    <a:pt x="3015" y="3327"/>
                  </a:cubicBezTo>
                  <a:lnTo>
                    <a:pt x="3011" y="3330"/>
                  </a:lnTo>
                  <a:cubicBezTo>
                    <a:pt x="2710" y="3567"/>
                    <a:pt x="2337" y="3695"/>
                    <a:pt x="1954" y="3695"/>
                  </a:cubicBezTo>
                  <a:cubicBezTo>
                    <a:pt x="1951" y="3695"/>
                    <a:pt x="1947" y="3695"/>
                    <a:pt x="1944" y="3695"/>
                  </a:cubicBezTo>
                  <a:cubicBezTo>
                    <a:pt x="1907" y="3695"/>
                    <a:pt x="1871" y="3695"/>
                    <a:pt x="1834" y="3691"/>
                  </a:cubicBezTo>
                  <a:cubicBezTo>
                    <a:pt x="1753" y="3687"/>
                    <a:pt x="1673" y="3676"/>
                    <a:pt x="1594" y="3658"/>
                  </a:cubicBezTo>
                  <a:cubicBezTo>
                    <a:pt x="789" y="3496"/>
                    <a:pt x="185" y="2785"/>
                    <a:pt x="185" y="1939"/>
                  </a:cubicBezTo>
                  <a:cubicBezTo>
                    <a:pt x="185" y="1885"/>
                    <a:pt x="189" y="1833"/>
                    <a:pt x="192" y="1778"/>
                  </a:cubicBezTo>
                  <a:cubicBezTo>
                    <a:pt x="204" y="1665"/>
                    <a:pt x="225" y="1555"/>
                    <a:pt x="259" y="1447"/>
                  </a:cubicBezTo>
                  <a:cubicBezTo>
                    <a:pt x="332" y="1193"/>
                    <a:pt x="462" y="959"/>
                    <a:pt x="641" y="766"/>
                  </a:cubicBezTo>
                  <a:cubicBezTo>
                    <a:pt x="972" y="396"/>
                    <a:pt x="1444" y="184"/>
                    <a:pt x="1941" y="184"/>
                  </a:cubicBezTo>
                  <a:close/>
                  <a:moveTo>
                    <a:pt x="1926" y="0"/>
                  </a:moveTo>
                  <a:cubicBezTo>
                    <a:pt x="1375" y="4"/>
                    <a:pt x="854" y="242"/>
                    <a:pt x="491" y="655"/>
                  </a:cubicBezTo>
                  <a:cubicBezTo>
                    <a:pt x="289" y="876"/>
                    <a:pt x="145" y="1145"/>
                    <a:pt x="71" y="1434"/>
                  </a:cubicBezTo>
                  <a:cubicBezTo>
                    <a:pt x="46" y="1513"/>
                    <a:pt x="30" y="1593"/>
                    <a:pt x="23" y="1674"/>
                  </a:cubicBezTo>
                  <a:cubicBezTo>
                    <a:pt x="8" y="1762"/>
                    <a:pt x="1" y="1851"/>
                    <a:pt x="2" y="1939"/>
                  </a:cubicBezTo>
                  <a:cubicBezTo>
                    <a:pt x="1" y="2840"/>
                    <a:pt x="621" y="3622"/>
                    <a:pt x="1499" y="3823"/>
                  </a:cubicBezTo>
                  <a:cubicBezTo>
                    <a:pt x="1582" y="3845"/>
                    <a:pt x="1667" y="3860"/>
                    <a:pt x="1753" y="3868"/>
                  </a:cubicBezTo>
                  <a:cubicBezTo>
                    <a:pt x="1810" y="3874"/>
                    <a:pt x="1867" y="3878"/>
                    <a:pt x="1925" y="3878"/>
                  </a:cubicBezTo>
                  <a:cubicBezTo>
                    <a:pt x="1932" y="3878"/>
                    <a:pt x="1938" y="3878"/>
                    <a:pt x="1945" y="3878"/>
                  </a:cubicBezTo>
                  <a:cubicBezTo>
                    <a:pt x="1947" y="3878"/>
                    <a:pt x="1949" y="3878"/>
                    <a:pt x="1952" y="3878"/>
                  </a:cubicBezTo>
                  <a:cubicBezTo>
                    <a:pt x="2265" y="3878"/>
                    <a:pt x="2573" y="3800"/>
                    <a:pt x="2849" y="3650"/>
                  </a:cubicBezTo>
                  <a:cubicBezTo>
                    <a:pt x="3103" y="3519"/>
                    <a:pt x="3324" y="3332"/>
                    <a:pt x="3493" y="3102"/>
                  </a:cubicBezTo>
                  <a:cubicBezTo>
                    <a:pt x="3747" y="2768"/>
                    <a:pt x="3885" y="2359"/>
                    <a:pt x="3884" y="1939"/>
                  </a:cubicBezTo>
                  <a:cubicBezTo>
                    <a:pt x="3884" y="1864"/>
                    <a:pt x="3879" y="1789"/>
                    <a:pt x="3869" y="1715"/>
                  </a:cubicBezTo>
                  <a:cubicBezTo>
                    <a:pt x="3869" y="1695"/>
                    <a:pt x="3865" y="1677"/>
                    <a:pt x="3858" y="1659"/>
                  </a:cubicBezTo>
                  <a:lnTo>
                    <a:pt x="3858" y="1656"/>
                  </a:lnTo>
                  <a:cubicBezTo>
                    <a:pt x="3831" y="1449"/>
                    <a:pt x="3768" y="1248"/>
                    <a:pt x="3670" y="1063"/>
                  </a:cubicBezTo>
                  <a:lnTo>
                    <a:pt x="3670" y="1060"/>
                  </a:lnTo>
                  <a:cubicBezTo>
                    <a:pt x="3618" y="952"/>
                    <a:pt x="3553" y="851"/>
                    <a:pt x="3479" y="758"/>
                  </a:cubicBezTo>
                  <a:cubicBezTo>
                    <a:pt x="3441" y="706"/>
                    <a:pt x="3399" y="656"/>
                    <a:pt x="3354" y="611"/>
                  </a:cubicBezTo>
                  <a:cubicBezTo>
                    <a:pt x="2992" y="225"/>
                    <a:pt x="2488" y="4"/>
                    <a:pt x="1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7941386" y="3161766"/>
              <a:ext cx="87563" cy="46642"/>
            </a:xfrm>
            <a:custGeom>
              <a:avLst/>
              <a:gdLst/>
              <a:ahLst/>
              <a:cxnLst/>
              <a:rect l="l" t="t" r="r" b="b"/>
              <a:pathLst>
                <a:path w="2724" h="1451" extrusionOk="0">
                  <a:moveTo>
                    <a:pt x="541" y="1"/>
                  </a:moveTo>
                  <a:cubicBezTo>
                    <a:pt x="388" y="1"/>
                    <a:pt x="234" y="13"/>
                    <a:pt x="81" y="37"/>
                  </a:cubicBezTo>
                  <a:cubicBezTo>
                    <a:pt x="34" y="45"/>
                    <a:pt x="1" y="90"/>
                    <a:pt x="9" y="138"/>
                  </a:cubicBezTo>
                  <a:cubicBezTo>
                    <a:pt x="16" y="181"/>
                    <a:pt x="53" y="212"/>
                    <a:pt x="95" y="212"/>
                  </a:cubicBezTo>
                  <a:cubicBezTo>
                    <a:pt x="100" y="212"/>
                    <a:pt x="105" y="211"/>
                    <a:pt x="110" y="210"/>
                  </a:cubicBezTo>
                  <a:cubicBezTo>
                    <a:pt x="255" y="187"/>
                    <a:pt x="402" y="175"/>
                    <a:pt x="548" y="175"/>
                  </a:cubicBezTo>
                  <a:cubicBezTo>
                    <a:pt x="935" y="175"/>
                    <a:pt x="1319" y="256"/>
                    <a:pt x="1675" y="415"/>
                  </a:cubicBezTo>
                  <a:cubicBezTo>
                    <a:pt x="1944" y="535"/>
                    <a:pt x="2153" y="683"/>
                    <a:pt x="2296" y="858"/>
                  </a:cubicBezTo>
                  <a:cubicBezTo>
                    <a:pt x="2419" y="1008"/>
                    <a:pt x="2504" y="1187"/>
                    <a:pt x="2543" y="1379"/>
                  </a:cubicBezTo>
                  <a:cubicBezTo>
                    <a:pt x="2550" y="1419"/>
                    <a:pt x="2586" y="1449"/>
                    <a:pt x="2627" y="1450"/>
                  </a:cubicBezTo>
                  <a:lnTo>
                    <a:pt x="2627" y="1450"/>
                  </a:lnTo>
                  <a:cubicBezTo>
                    <a:pt x="2682" y="1449"/>
                    <a:pt x="2723" y="1399"/>
                    <a:pt x="2713" y="1346"/>
                  </a:cubicBezTo>
                  <a:cubicBezTo>
                    <a:pt x="2669" y="1126"/>
                    <a:pt x="2571" y="919"/>
                    <a:pt x="2429" y="747"/>
                  </a:cubicBezTo>
                  <a:cubicBezTo>
                    <a:pt x="2268" y="552"/>
                    <a:pt x="2038" y="386"/>
                    <a:pt x="1744" y="256"/>
                  </a:cubicBezTo>
                  <a:cubicBezTo>
                    <a:pt x="1364" y="87"/>
                    <a:pt x="954" y="1"/>
                    <a:pt x="541" y="1"/>
                  </a:cubicBezTo>
                  <a:close/>
                  <a:moveTo>
                    <a:pt x="2627" y="1450"/>
                  </a:moveTo>
                  <a:cubicBezTo>
                    <a:pt x="2627" y="1450"/>
                    <a:pt x="2627" y="1450"/>
                    <a:pt x="2627" y="1450"/>
                  </a:cubicBezTo>
                  <a:lnTo>
                    <a:pt x="2628" y="1450"/>
                  </a:lnTo>
                  <a:cubicBezTo>
                    <a:pt x="2628" y="1450"/>
                    <a:pt x="2628" y="1450"/>
                    <a:pt x="2627" y="14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7947848" y="3161444"/>
              <a:ext cx="41628" cy="51143"/>
            </a:xfrm>
            <a:custGeom>
              <a:avLst/>
              <a:gdLst/>
              <a:ahLst/>
              <a:cxnLst/>
              <a:rect l="l" t="t" r="r" b="b"/>
              <a:pathLst>
                <a:path w="1295" h="1591" extrusionOk="0">
                  <a:moveTo>
                    <a:pt x="123" y="0"/>
                  </a:moveTo>
                  <a:cubicBezTo>
                    <a:pt x="28" y="0"/>
                    <a:pt x="1" y="141"/>
                    <a:pt x="99" y="172"/>
                  </a:cubicBezTo>
                  <a:cubicBezTo>
                    <a:pt x="506" y="265"/>
                    <a:pt x="864" y="578"/>
                    <a:pt x="1009" y="968"/>
                  </a:cubicBezTo>
                  <a:cubicBezTo>
                    <a:pt x="1051" y="1081"/>
                    <a:pt x="1107" y="1296"/>
                    <a:pt x="1006" y="1457"/>
                  </a:cubicBezTo>
                  <a:cubicBezTo>
                    <a:pt x="968" y="1515"/>
                    <a:pt x="1010" y="1591"/>
                    <a:pt x="1079" y="1591"/>
                  </a:cubicBezTo>
                  <a:cubicBezTo>
                    <a:pt x="1109" y="1591"/>
                    <a:pt x="1137" y="1576"/>
                    <a:pt x="1153" y="1551"/>
                  </a:cubicBezTo>
                  <a:cubicBezTo>
                    <a:pt x="1295" y="1326"/>
                    <a:pt x="1227" y="1052"/>
                    <a:pt x="1173" y="908"/>
                  </a:cubicBezTo>
                  <a:cubicBezTo>
                    <a:pt x="1008" y="463"/>
                    <a:pt x="601" y="107"/>
                    <a:pt x="138" y="1"/>
                  </a:cubicBezTo>
                  <a:cubicBezTo>
                    <a:pt x="133" y="1"/>
                    <a:pt x="128"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7956431" y="2906080"/>
              <a:ext cx="55032" cy="65447"/>
            </a:xfrm>
            <a:custGeom>
              <a:avLst/>
              <a:gdLst/>
              <a:ahLst/>
              <a:cxnLst/>
              <a:rect l="l" t="t" r="r" b="b"/>
              <a:pathLst>
                <a:path w="1712" h="2036" extrusionOk="0">
                  <a:moveTo>
                    <a:pt x="491" y="0"/>
                  </a:moveTo>
                  <a:cubicBezTo>
                    <a:pt x="0" y="0"/>
                    <a:pt x="407" y="1353"/>
                    <a:pt x="584" y="1626"/>
                  </a:cubicBezTo>
                  <a:cubicBezTo>
                    <a:pt x="689" y="1786"/>
                    <a:pt x="820" y="1939"/>
                    <a:pt x="996" y="2012"/>
                  </a:cubicBezTo>
                  <a:cubicBezTo>
                    <a:pt x="1028" y="2026"/>
                    <a:pt x="1063" y="2036"/>
                    <a:pt x="1098" y="2036"/>
                  </a:cubicBezTo>
                  <a:cubicBezTo>
                    <a:pt x="1109" y="2036"/>
                    <a:pt x="1119" y="2035"/>
                    <a:pt x="1130" y="2033"/>
                  </a:cubicBezTo>
                  <a:cubicBezTo>
                    <a:pt x="1174" y="2024"/>
                    <a:pt x="1215" y="1991"/>
                    <a:pt x="1247" y="1957"/>
                  </a:cubicBezTo>
                  <a:cubicBezTo>
                    <a:pt x="1712" y="1467"/>
                    <a:pt x="1290" y="396"/>
                    <a:pt x="771" y="96"/>
                  </a:cubicBezTo>
                  <a:cubicBezTo>
                    <a:pt x="656" y="30"/>
                    <a:pt x="564" y="0"/>
                    <a:pt x="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6881063" y="2621044"/>
              <a:ext cx="1292583" cy="1289722"/>
            </a:xfrm>
            <a:custGeom>
              <a:avLst/>
              <a:gdLst/>
              <a:ahLst/>
              <a:cxnLst/>
              <a:rect l="l" t="t" r="r" b="b"/>
              <a:pathLst>
                <a:path w="40211" h="40122" extrusionOk="0">
                  <a:moveTo>
                    <a:pt x="5008" y="0"/>
                  </a:moveTo>
                  <a:cubicBezTo>
                    <a:pt x="4997" y="0"/>
                    <a:pt x="4988" y="2"/>
                    <a:pt x="4980" y="5"/>
                  </a:cubicBezTo>
                  <a:cubicBezTo>
                    <a:pt x="4510" y="192"/>
                    <a:pt x="6952" y="5265"/>
                    <a:pt x="6952" y="5265"/>
                  </a:cubicBezTo>
                  <a:cubicBezTo>
                    <a:pt x="6952" y="5265"/>
                    <a:pt x="3321" y="1203"/>
                    <a:pt x="2528" y="1203"/>
                  </a:cubicBezTo>
                  <a:cubicBezTo>
                    <a:pt x="2495" y="1203"/>
                    <a:pt x="2466" y="1210"/>
                    <a:pt x="2443" y="1226"/>
                  </a:cubicBezTo>
                  <a:cubicBezTo>
                    <a:pt x="1879" y="1601"/>
                    <a:pt x="4980" y="6112"/>
                    <a:pt x="4980" y="6112"/>
                  </a:cubicBezTo>
                  <a:cubicBezTo>
                    <a:pt x="4980" y="6112"/>
                    <a:pt x="1333" y="2909"/>
                    <a:pt x="790" y="2909"/>
                  </a:cubicBezTo>
                  <a:cubicBezTo>
                    <a:pt x="774" y="2909"/>
                    <a:pt x="762" y="2912"/>
                    <a:pt x="752" y="2917"/>
                  </a:cubicBezTo>
                  <a:cubicBezTo>
                    <a:pt x="376" y="3104"/>
                    <a:pt x="4416" y="7709"/>
                    <a:pt x="4416" y="7709"/>
                  </a:cubicBezTo>
                  <a:cubicBezTo>
                    <a:pt x="4416" y="7709"/>
                    <a:pt x="1339" y="6132"/>
                    <a:pt x="484" y="6132"/>
                  </a:cubicBezTo>
                  <a:cubicBezTo>
                    <a:pt x="382" y="6132"/>
                    <a:pt x="312" y="6155"/>
                    <a:pt x="282" y="6205"/>
                  </a:cubicBezTo>
                  <a:cubicBezTo>
                    <a:pt x="1" y="6674"/>
                    <a:pt x="33352" y="40121"/>
                    <a:pt x="33352" y="40121"/>
                  </a:cubicBezTo>
                  <a:cubicBezTo>
                    <a:pt x="33352" y="40121"/>
                    <a:pt x="40211" y="32511"/>
                    <a:pt x="37580" y="29129"/>
                  </a:cubicBezTo>
                  <a:cubicBezTo>
                    <a:pt x="34948" y="25747"/>
                    <a:pt x="22078" y="18513"/>
                    <a:pt x="20574" y="17010"/>
                  </a:cubicBezTo>
                  <a:cubicBezTo>
                    <a:pt x="19071" y="15507"/>
                    <a:pt x="11743" y="7145"/>
                    <a:pt x="11743" y="7145"/>
                  </a:cubicBezTo>
                  <a:cubicBezTo>
                    <a:pt x="11743" y="7145"/>
                    <a:pt x="10804" y="1602"/>
                    <a:pt x="10240" y="1226"/>
                  </a:cubicBezTo>
                  <a:cubicBezTo>
                    <a:pt x="10215" y="1209"/>
                    <a:pt x="10191" y="1202"/>
                    <a:pt x="10166" y="1202"/>
                  </a:cubicBezTo>
                  <a:cubicBezTo>
                    <a:pt x="9621" y="1202"/>
                    <a:pt x="9019" y="4984"/>
                    <a:pt x="9019" y="4984"/>
                  </a:cubicBezTo>
                  <a:cubicBezTo>
                    <a:pt x="9019" y="4984"/>
                    <a:pt x="5576" y="0"/>
                    <a:pt x="5008" y="0"/>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7149832" y="3291666"/>
              <a:ext cx="972322" cy="778198"/>
            </a:xfrm>
            <a:custGeom>
              <a:avLst/>
              <a:gdLst/>
              <a:ahLst/>
              <a:cxnLst/>
              <a:rect l="l" t="t" r="r" b="b"/>
              <a:pathLst>
                <a:path w="30248" h="24209" extrusionOk="0">
                  <a:moveTo>
                    <a:pt x="5543" y="0"/>
                  </a:moveTo>
                  <a:lnTo>
                    <a:pt x="0" y="4132"/>
                  </a:lnTo>
                  <a:lnTo>
                    <a:pt x="93" y="4507"/>
                  </a:lnTo>
                  <a:lnTo>
                    <a:pt x="4041" y="15782"/>
                  </a:lnTo>
                  <a:lnTo>
                    <a:pt x="5679" y="17052"/>
                  </a:lnTo>
                  <a:lnTo>
                    <a:pt x="5896" y="17221"/>
                  </a:lnTo>
                  <a:lnTo>
                    <a:pt x="6024" y="17320"/>
                  </a:lnTo>
                  <a:lnTo>
                    <a:pt x="14907" y="24209"/>
                  </a:lnTo>
                  <a:lnTo>
                    <a:pt x="30248" y="24209"/>
                  </a:lnTo>
                  <a:lnTo>
                    <a:pt x="25097" y="19138"/>
                  </a:lnTo>
                  <a:lnTo>
                    <a:pt x="23974" y="18034"/>
                  </a:lnTo>
                  <a:lnTo>
                    <a:pt x="14937" y="9144"/>
                  </a:lnTo>
                  <a:lnTo>
                    <a:pt x="14885" y="9093"/>
                  </a:lnTo>
                  <a:lnTo>
                    <a:pt x="11367" y="5630"/>
                  </a:lnTo>
                  <a:lnTo>
                    <a:pt x="11275" y="5542"/>
                  </a:lnTo>
                  <a:lnTo>
                    <a:pt x="10301" y="4599"/>
                  </a:lnTo>
                  <a:lnTo>
                    <a:pt x="55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7267903" y="3403372"/>
              <a:ext cx="364781" cy="666494"/>
            </a:xfrm>
            <a:custGeom>
              <a:avLst/>
              <a:gdLst/>
              <a:ahLst/>
              <a:cxnLst/>
              <a:rect l="l" t="t" r="r" b="b"/>
              <a:pathLst>
                <a:path w="11348" h="20734" extrusionOk="0">
                  <a:moveTo>
                    <a:pt x="272" y="1"/>
                  </a:moveTo>
                  <a:cubicBezTo>
                    <a:pt x="224" y="1"/>
                    <a:pt x="183" y="40"/>
                    <a:pt x="181" y="90"/>
                  </a:cubicBezTo>
                  <a:cubicBezTo>
                    <a:pt x="166" y="332"/>
                    <a:pt x="0" y="3463"/>
                    <a:pt x="207" y="6694"/>
                  </a:cubicBezTo>
                  <a:cubicBezTo>
                    <a:pt x="207" y="6720"/>
                    <a:pt x="210" y="6746"/>
                    <a:pt x="210" y="6772"/>
                  </a:cubicBezTo>
                  <a:cubicBezTo>
                    <a:pt x="213" y="6772"/>
                    <a:pt x="214" y="6774"/>
                    <a:pt x="214" y="6776"/>
                  </a:cubicBezTo>
                  <a:cubicBezTo>
                    <a:pt x="397" y="9605"/>
                    <a:pt x="880" y="12498"/>
                    <a:pt x="2006" y="13575"/>
                  </a:cubicBezTo>
                  <a:cubicBezTo>
                    <a:pt x="2033" y="13606"/>
                    <a:pt x="2063" y="13634"/>
                    <a:pt x="2094" y="13660"/>
                  </a:cubicBezTo>
                  <a:cubicBezTo>
                    <a:pt x="2131" y="13693"/>
                    <a:pt x="2175" y="13727"/>
                    <a:pt x="2216" y="13764"/>
                  </a:cubicBezTo>
                  <a:cubicBezTo>
                    <a:pt x="2260" y="13800"/>
                    <a:pt x="2304" y="13837"/>
                    <a:pt x="2347" y="13870"/>
                  </a:cubicBezTo>
                  <a:cubicBezTo>
                    <a:pt x="3900" y="15166"/>
                    <a:pt x="7632" y="18085"/>
                    <a:pt x="11051" y="20734"/>
                  </a:cubicBezTo>
                  <a:lnTo>
                    <a:pt x="11348" y="20734"/>
                  </a:lnTo>
                  <a:cubicBezTo>
                    <a:pt x="9019" y="18928"/>
                    <a:pt x="6516" y="16976"/>
                    <a:pt x="4648" y="15494"/>
                  </a:cubicBezTo>
                  <a:cubicBezTo>
                    <a:pt x="4599" y="15457"/>
                    <a:pt x="4552" y="15420"/>
                    <a:pt x="4507" y="15383"/>
                  </a:cubicBezTo>
                  <a:cubicBezTo>
                    <a:pt x="3617" y="14676"/>
                    <a:pt x="2882" y="14084"/>
                    <a:pt x="2392" y="13671"/>
                  </a:cubicBezTo>
                  <a:cubicBezTo>
                    <a:pt x="2355" y="13641"/>
                    <a:pt x="2323" y="13612"/>
                    <a:pt x="2288" y="13586"/>
                  </a:cubicBezTo>
                  <a:lnTo>
                    <a:pt x="2211" y="13520"/>
                  </a:lnTo>
                  <a:cubicBezTo>
                    <a:pt x="1093" y="12567"/>
                    <a:pt x="607" y="9718"/>
                    <a:pt x="412" y="6886"/>
                  </a:cubicBezTo>
                  <a:cubicBezTo>
                    <a:pt x="409" y="6817"/>
                    <a:pt x="405" y="6746"/>
                    <a:pt x="399" y="6673"/>
                  </a:cubicBezTo>
                  <a:cubicBezTo>
                    <a:pt x="189" y="3368"/>
                    <a:pt x="361" y="160"/>
                    <a:pt x="365" y="98"/>
                  </a:cubicBezTo>
                  <a:cubicBezTo>
                    <a:pt x="367" y="46"/>
                    <a:pt x="327" y="3"/>
                    <a:pt x="276" y="1"/>
                  </a:cubicBezTo>
                  <a:cubicBezTo>
                    <a:pt x="275" y="1"/>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7273882" y="3616594"/>
              <a:ext cx="169854" cy="285512"/>
            </a:xfrm>
            <a:custGeom>
              <a:avLst/>
              <a:gdLst/>
              <a:ahLst/>
              <a:cxnLst/>
              <a:rect l="l" t="t" r="r" b="b"/>
              <a:pathLst>
                <a:path w="5284" h="8882" extrusionOk="0">
                  <a:moveTo>
                    <a:pt x="106" y="0"/>
                  </a:moveTo>
                  <a:cubicBezTo>
                    <a:pt x="71" y="0"/>
                    <a:pt x="38" y="20"/>
                    <a:pt x="22" y="54"/>
                  </a:cubicBezTo>
                  <a:cubicBezTo>
                    <a:pt x="0" y="100"/>
                    <a:pt x="20" y="154"/>
                    <a:pt x="66" y="176"/>
                  </a:cubicBezTo>
                  <a:cubicBezTo>
                    <a:pt x="3319" y="1694"/>
                    <a:pt x="5084" y="5263"/>
                    <a:pt x="4317" y="8769"/>
                  </a:cubicBezTo>
                  <a:cubicBezTo>
                    <a:pt x="4307" y="8819"/>
                    <a:pt x="4338" y="8869"/>
                    <a:pt x="4388" y="8879"/>
                  </a:cubicBezTo>
                  <a:cubicBezTo>
                    <a:pt x="4395" y="8880"/>
                    <a:pt x="4401" y="8881"/>
                    <a:pt x="4408" y="8881"/>
                  </a:cubicBezTo>
                  <a:cubicBezTo>
                    <a:pt x="4451" y="8881"/>
                    <a:pt x="4488" y="8852"/>
                    <a:pt x="4497" y="8809"/>
                  </a:cubicBezTo>
                  <a:cubicBezTo>
                    <a:pt x="5283" y="5218"/>
                    <a:pt x="3475" y="1563"/>
                    <a:pt x="144" y="9"/>
                  </a:cubicBezTo>
                  <a:cubicBezTo>
                    <a:pt x="132" y="3"/>
                    <a:pt x="119"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4" name="Google Shape;1714;p56"/>
          <p:cNvSpPr/>
          <p:nvPr/>
        </p:nvSpPr>
        <p:spPr>
          <a:xfrm>
            <a:off x="6182863" y="1080413"/>
            <a:ext cx="672000" cy="6717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B5E730D3-F8B7-A91B-CF08-76F205DD629D}"/>
              </a:ext>
            </a:extLst>
          </p:cNvPr>
          <p:cNvSpPr txBox="1"/>
          <p:nvPr/>
        </p:nvSpPr>
        <p:spPr>
          <a:xfrm>
            <a:off x="8719457" y="4802342"/>
            <a:ext cx="385811" cy="307777"/>
          </a:xfrm>
          <a:prstGeom prst="rect">
            <a:avLst/>
          </a:prstGeom>
          <a:noFill/>
        </p:spPr>
        <p:txBody>
          <a:bodyPr wrap="square" rtlCol="0">
            <a:spAutoFit/>
          </a:bodyPr>
          <a:lstStyle/>
          <a:p>
            <a:r>
              <a:rPr lang="en-VN" dirty="0"/>
              <a:t>18</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3. PHƯƠNG PHÁP THỰC HIỆN</a:t>
            </a:r>
          </a:p>
        </p:txBody>
      </p:sp>
      <p:sp>
        <p:nvSpPr>
          <p:cNvPr id="5" name="TextBox 4">
            <a:extLst>
              <a:ext uri="{FF2B5EF4-FFF2-40B4-BE49-F238E27FC236}">
                <a16:creationId xmlns:a16="http://schemas.microsoft.com/office/drawing/2014/main" id="{6B48DD2E-12E3-9259-6F7F-A6923E49FEC5}"/>
              </a:ext>
            </a:extLst>
          </p:cNvPr>
          <p:cNvSpPr txBox="1"/>
          <p:nvPr/>
        </p:nvSpPr>
        <p:spPr>
          <a:xfrm>
            <a:off x="8719457" y="4802342"/>
            <a:ext cx="385811" cy="307777"/>
          </a:xfrm>
          <a:prstGeom prst="rect">
            <a:avLst/>
          </a:prstGeom>
          <a:noFill/>
        </p:spPr>
        <p:txBody>
          <a:bodyPr wrap="square" rtlCol="0">
            <a:spAutoFit/>
          </a:bodyPr>
          <a:lstStyle/>
          <a:p>
            <a:r>
              <a:rPr lang="en-VN" dirty="0"/>
              <a:t>19</a:t>
            </a:r>
          </a:p>
        </p:txBody>
      </p:sp>
      <p:pic>
        <p:nvPicPr>
          <p:cNvPr id="7" name="Picture 6">
            <a:extLst>
              <a:ext uri="{FF2B5EF4-FFF2-40B4-BE49-F238E27FC236}">
                <a16:creationId xmlns:a16="http://schemas.microsoft.com/office/drawing/2014/main" id="{D34073BF-B95E-4D68-8A45-3108EFB231FD}"/>
              </a:ext>
            </a:extLst>
          </p:cNvPr>
          <p:cNvPicPr>
            <a:picLocks noChangeAspect="1"/>
          </p:cNvPicPr>
          <p:nvPr/>
        </p:nvPicPr>
        <p:blipFill>
          <a:blip r:embed="rId3"/>
          <a:stretch>
            <a:fillRect/>
          </a:stretch>
        </p:blipFill>
        <p:spPr>
          <a:xfrm>
            <a:off x="718042" y="1667617"/>
            <a:ext cx="4209110" cy="2063647"/>
          </a:xfrm>
          <a:prstGeom prst="rect">
            <a:avLst/>
          </a:prstGeom>
        </p:spPr>
      </p:pic>
      <p:pic>
        <p:nvPicPr>
          <p:cNvPr id="9" name="Picture 8">
            <a:extLst>
              <a:ext uri="{FF2B5EF4-FFF2-40B4-BE49-F238E27FC236}">
                <a16:creationId xmlns:a16="http://schemas.microsoft.com/office/drawing/2014/main" id="{F9D35183-7A22-4A81-AC8A-B4B56EB0DDBE}"/>
              </a:ext>
            </a:extLst>
          </p:cNvPr>
          <p:cNvPicPr>
            <a:picLocks noChangeAspect="1"/>
          </p:cNvPicPr>
          <p:nvPr/>
        </p:nvPicPr>
        <p:blipFill>
          <a:blip r:embed="rId4"/>
          <a:stretch>
            <a:fillRect/>
          </a:stretch>
        </p:blipFill>
        <p:spPr>
          <a:xfrm>
            <a:off x="5468723" y="1316543"/>
            <a:ext cx="2918193" cy="2821350"/>
          </a:xfrm>
          <a:prstGeom prst="rect">
            <a:avLst/>
          </a:prstGeom>
        </p:spPr>
      </p:pic>
      <p:sp>
        <p:nvSpPr>
          <p:cNvPr id="6" name="TextBox 5">
            <a:extLst>
              <a:ext uri="{FF2B5EF4-FFF2-40B4-BE49-F238E27FC236}">
                <a16:creationId xmlns:a16="http://schemas.microsoft.com/office/drawing/2014/main" id="{45AC265A-D110-495F-9858-45BF3ACD94E6}"/>
              </a:ext>
            </a:extLst>
          </p:cNvPr>
          <p:cNvSpPr txBox="1"/>
          <p:nvPr/>
        </p:nvSpPr>
        <p:spPr>
          <a:xfrm>
            <a:off x="620997" y="3800978"/>
            <a:ext cx="4306155" cy="523220"/>
          </a:xfrm>
          <a:prstGeom prst="rect">
            <a:avLst/>
          </a:prstGeom>
          <a:noFill/>
        </p:spPr>
        <p:txBody>
          <a:bodyPr wrap="square" rtlCol="0">
            <a:spAutoFit/>
          </a:bodyPr>
          <a:lstStyle/>
          <a:p>
            <a:r>
              <a:rPr lang="en-US" dirty="0" err="1">
                <a:latin typeface="Barlow" panose="00000500000000000000" pitchFamily="2" charset="0"/>
              </a:rPr>
              <a:t>Hình</a:t>
            </a:r>
            <a:r>
              <a:rPr lang="en-US" dirty="0">
                <a:latin typeface="Barlow" panose="00000500000000000000" pitchFamily="2" charset="0"/>
              </a:rPr>
              <a:t> 3. </a:t>
            </a:r>
            <a:r>
              <a:rPr lang="en-US" dirty="0" err="1">
                <a:latin typeface="Barlow" panose="00000500000000000000" pitchFamily="2" charset="0"/>
              </a:rPr>
              <a:t>Tổng</a:t>
            </a:r>
            <a:r>
              <a:rPr lang="en-US" dirty="0">
                <a:latin typeface="Barlow" panose="00000500000000000000" pitchFamily="2" charset="0"/>
              </a:rPr>
              <a:t> </a:t>
            </a:r>
            <a:r>
              <a:rPr lang="en-US" dirty="0" err="1">
                <a:latin typeface="Barlow" panose="00000500000000000000" pitchFamily="2" charset="0"/>
              </a:rPr>
              <a:t>quan</a:t>
            </a:r>
            <a:r>
              <a:rPr lang="en-US" dirty="0">
                <a:latin typeface="Barlow" panose="00000500000000000000" pitchFamily="2" charset="0"/>
              </a:rPr>
              <a:t> </a:t>
            </a:r>
            <a:r>
              <a:rPr lang="en-US" dirty="0" err="1">
                <a:latin typeface="Barlow" panose="00000500000000000000" pitchFamily="2" charset="0"/>
              </a:rPr>
              <a:t>kiến</a:t>
            </a:r>
            <a:r>
              <a:rPr lang="en-US" dirty="0">
                <a:latin typeface="Barlow" panose="00000500000000000000" pitchFamily="2" charset="0"/>
              </a:rPr>
              <a:t> </a:t>
            </a:r>
            <a:r>
              <a:rPr lang="en-US" dirty="0" err="1">
                <a:latin typeface="Barlow" panose="00000500000000000000" pitchFamily="2" charset="0"/>
              </a:rPr>
              <a:t>trúc</a:t>
            </a:r>
            <a:r>
              <a:rPr lang="en-US" dirty="0">
                <a:latin typeface="Barlow" panose="00000500000000000000" pitchFamily="2" charset="0"/>
              </a:rPr>
              <a:t> </a:t>
            </a:r>
            <a:r>
              <a:rPr lang="en-US" dirty="0" err="1">
                <a:latin typeface="Barlow" panose="00000500000000000000" pitchFamily="2" charset="0"/>
              </a:rPr>
              <a:t>hệ</a:t>
            </a:r>
            <a:r>
              <a:rPr lang="en-US" dirty="0">
                <a:latin typeface="Barlow" panose="00000500000000000000" pitchFamily="2" charset="0"/>
              </a:rPr>
              <a:t> </a:t>
            </a:r>
            <a:r>
              <a:rPr lang="en-US" dirty="0" err="1">
                <a:latin typeface="Barlow" panose="00000500000000000000" pitchFamily="2" charset="0"/>
              </a:rPr>
              <a:t>thống</a:t>
            </a:r>
            <a:r>
              <a:rPr lang="en-US" dirty="0">
                <a:latin typeface="Barlow" panose="00000500000000000000" pitchFamily="2" charset="0"/>
              </a:rPr>
              <a:t> </a:t>
            </a:r>
            <a:r>
              <a:rPr lang="en-US" dirty="0" err="1">
                <a:latin typeface="Barlow" panose="00000500000000000000" pitchFamily="2" charset="0"/>
              </a:rPr>
              <a:t>khuyến</a:t>
            </a:r>
            <a:r>
              <a:rPr lang="en-US" dirty="0">
                <a:latin typeface="Barlow" panose="00000500000000000000" pitchFamily="2" charset="0"/>
              </a:rPr>
              <a:t> </a:t>
            </a:r>
            <a:r>
              <a:rPr lang="en-US" dirty="0" err="1">
                <a:latin typeface="Barlow" panose="00000500000000000000" pitchFamily="2" charset="0"/>
              </a:rPr>
              <a:t>nghị</a:t>
            </a:r>
            <a:r>
              <a:rPr lang="en-US" dirty="0">
                <a:latin typeface="Barlow" panose="00000500000000000000" pitchFamily="2" charset="0"/>
              </a:rPr>
              <a:t> du </a:t>
            </a:r>
            <a:r>
              <a:rPr lang="en-US" dirty="0" err="1">
                <a:latin typeface="Barlow" panose="00000500000000000000" pitchFamily="2" charset="0"/>
              </a:rPr>
              <a:t>lịch</a:t>
            </a:r>
            <a:r>
              <a:rPr lang="en-US" dirty="0">
                <a:latin typeface="Barlow" panose="00000500000000000000" pitchFamily="2" charset="0"/>
              </a:rPr>
              <a:t> </a:t>
            </a:r>
            <a:r>
              <a:rPr lang="en-US" dirty="0" err="1">
                <a:latin typeface="Barlow" panose="00000500000000000000" pitchFamily="2" charset="0"/>
              </a:rPr>
              <a:t>của</a:t>
            </a:r>
            <a:r>
              <a:rPr lang="en-US" dirty="0">
                <a:latin typeface="Barlow" panose="00000500000000000000" pitchFamily="2" charset="0"/>
              </a:rPr>
              <a:t> </a:t>
            </a:r>
            <a:r>
              <a:rPr lang="en-US" dirty="0" err="1">
                <a:latin typeface="Barlow" panose="00000500000000000000" pitchFamily="2" charset="0"/>
              </a:rPr>
              <a:t>chúng</a:t>
            </a:r>
            <a:r>
              <a:rPr lang="en-US" dirty="0">
                <a:latin typeface="Barlow" panose="00000500000000000000" pitchFamily="2" charset="0"/>
              </a:rPr>
              <a:t> </a:t>
            </a:r>
            <a:r>
              <a:rPr lang="en-US" dirty="0" err="1">
                <a:latin typeface="Barlow" panose="00000500000000000000" pitchFamily="2" charset="0"/>
              </a:rPr>
              <a:t>tôi</a:t>
            </a:r>
            <a:endParaRPr lang="en-US" dirty="0">
              <a:latin typeface="Barlow" panose="00000500000000000000" pitchFamily="2" charset="0"/>
            </a:endParaRPr>
          </a:p>
        </p:txBody>
      </p:sp>
      <p:sp>
        <p:nvSpPr>
          <p:cNvPr id="11" name="TextBox 10">
            <a:extLst>
              <a:ext uri="{FF2B5EF4-FFF2-40B4-BE49-F238E27FC236}">
                <a16:creationId xmlns:a16="http://schemas.microsoft.com/office/drawing/2014/main" id="{4AD7A5BE-2517-4630-8D8D-6F1D2A69D5EC}"/>
              </a:ext>
            </a:extLst>
          </p:cNvPr>
          <p:cNvSpPr txBox="1"/>
          <p:nvPr/>
        </p:nvSpPr>
        <p:spPr>
          <a:xfrm>
            <a:off x="5215731" y="4212034"/>
            <a:ext cx="3874680" cy="523220"/>
          </a:xfrm>
          <a:prstGeom prst="rect">
            <a:avLst/>
          </a:prstGeom>
          <a:noFill/>
        </p:spPr>
        <p:txBody>
          <a:bodyPr wrap="square" rtlCol="0">
            <a:spAutoFit/>
          </a:bodyPr>
          <a:lstStyle/>
          <a:p>
            <a:r>
              <a:rPr lang="en-US" dirty="0" err="1">
                <a:latin typeface="Barlow" panose="00000500000000000000" pitchFamily="2" charset="0"/>
              </a:rPr>
              <a:t>Hình</a:t>
            </a:r>
            <a:r>
              <a:rPr lang="en-US" dirty="0">
                <a:latin typeface="Barlow" panose="00000500000000000000" pitchFamily="2" charset="0"/>
              </a:rPr>
              <a:t> 4. </a:t>
            </a:r>
            <a:r>
              <a:rPr lang="en-US" dirty="0" err="1">
                <a:latin typeface="Barlow" panose="00000500000000000000" pitchFamily="2" charset="0"/>
              </a:rPr>
              <a:t>Triển</a:t>
            </a:r>
            <a:r>
              <a:rPr lang="en-US" dirty="0">
                <a:latin typeface="Barlow" panose="00000500000000000000" pitchFamily="2" charset="0"/>
              </a:rPr>
              <a:t> </a:t>
            </a:r>
            <a:r>
              <a:rPr lang="en-US" dirty="0" err="1">
                <a:latin typeface="Barlow" panose="00000500000000000000" pitchFamily="2" charset="0"/>
              </a:rPr>
              <a:t>khai</a:t>
            </a:r>
            <a:r>
              <a:rPr lang="en-US" dirty="0">
                <a:latin typeface="Barlow" panose="00000500000000000000" pitchFamily="2" charset="0"/>
              </a:rPr>
              <a:t> </a:t>
            </a:r>
            <a:r>
              <a:rPr lang="en-US" dirty="0" err="1">
                <a:latin typeface="Barlow" panose="00000500000000000000" pitchFamily="2" charset="0"/>
              </a:rPr>
              <a:t>kiến</a:t>
            </a:r>
            <a:r>
              <a:rPr lang="en-US" dirty="0">
                <a:latin typeface="Barlow" panose="00000500000000000000" pitchFamily="2" charset="0"/>
              </a:rPr>
              <a:t> </a:t>
            </a:r>
            <a:r>
              <a:rPr lang="en-US" dirty="0" err="1">
                <a:latin typeface="Barlow" panose="00000500000000000000" pitchFamily="2" charset="0"/>
              </a:rPr>
              <a:t>trúc</a:t>
            </a:r>
            <a:r>
              <a:rPr lang="en-US" dirty="0">
                <a:latin typeface="Barlow" panose="00000500000000000000" pitchFamily="2" charset="0"/>
              </a:rPr>
              <a:t> </a:t>
            </a:r>
            <a:r>
              <a:rPr lang="en-US" dirty="0" err="1">
                <a:latin typeface="Barlow" panose="00000500000000000000" pitchFamily="2" charset="0"/>
              </a:rPr>
              <a:t>lên</a:t>
            </a:r>
            <a:r>
              <a:rPr lang="en-US" dirty="0">
                <a:latin typeface="Barlow" panose="00000500000000000000" pitchFamily="2" charset="0"/>
              </a:rPr>
              <a:t> </a:t>
            </a:r>
            <a:r>
              <a:rPr lang="en-US" dirty="0" err="1">
                <a:latin typeface="Barlow" panose="00000500000000000000" pitchFamily="2" charset="0"/>
              </a:rPr>
              <a:t>hệ</a:t>
            </a:r>
            <a:r>
              <a:rPr lang="en-US" dirty="0">
                <a:latin typeface="Barlow" panose="00000500000000000000" pitchFamily="2" charset="0"/>
              </a:rPr>
              <a:t> </a:t>
            </a:r>
            <a:r>
              <a:rPr lang="en-US" dirty="0" err="1">
                <a:latin typeface="Barlow" panose="00000500000000000000" pitchFamily="2" charset="0"/>
              </a:rPr>
              <a:t>thống</a:t>
            </a:r>
            <a:r>
              <a:rPr lang="en-US" dirty="0">
                <a:latin typeface="Barlow" panose="00000500000000000000" pitchFamily="2" charset="0"/>
              </a:rPr>
              <a:t> </a:t>
            </a:r>
            <a:r>
              <a:rPr lang="en-US" dirty="0" err="1">
                <a:latin typeface="Barlow" panose="00000500000000000000" pitchFamily="2" charset="0"/>
              </a:rPr>
              <a:t>khuyến</a:t>
            </a:r>
            <a:r>
              <a:rPr lang="en-US" dirty="0">
                <a:latin typeface="Barlow" panose="00000500000000000000" pitchFamily="2" charset="0"/>
              </a:rPr>
              <a:t> </a:t>
            </a:r>
            <a:r>
              <a:rPr lang="en-US" dirty="0" err="1">
                <a:latin typeface="Barlow" panose="00000500000000000000" pitchFamily="2" charset="0"/>
              </a:rPr>
              <a:t>nghị</a:t>
            </a:r>
            <a:endParaRPr lang="en-US" dirty="0">
              <a:latin typeface="Barlow" panose="00000500000000000000" pitchFamily="2" charset="0"/>
            </a:endParaRPr>
          </a:p>
        </p:txBody>
      </p:sp>
    </p:spTree>
    <p:extLst>
      <p:ext uri="{BB962C8B-B14F-4D97-AF65-F5344CB8AC3E}">
        <p14:creationId xmlns:p14="http://schemas.microsoft.com/office/powerpoint/2010/main" val="4293089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39"/>
          <p:cNvSpPr txBox="1">
            <a:spLocks noGrp="1"/>
          </p:cNvSpPr>
          <p:nvPr>
            <p:ph type="title"/>
          </p:nvPr>
        </p:nvSpPr>
        <p:spPr>
          <a:xfrm>
            <a:off x="718700" y="448056"/>
            <a:ext cx="7704000" cy="71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Nội</a:t>
            </a:r>
            <a:r>
              <a:rPr lang="en" dirty="0"/>
              <a:t> dung </a:t>
            </a:r>
            <a:r>
              <a:rPr lang="en" dirty="0" err="1"/>
              <a:t>thuyết</a:t>
            </a:r>
            <a:r>
              <a:rPr lang="en" dirty="0"/>
              <a:t> </a:t>
            </a:r>
            <a:r>
              <a:rPr lang="en" dirty="0" err="1"/>
              <a:t>trình</a:t>
            </a:r>
            <a:endParaRPr dirty="0"/>
          </a:p>
        </p:txBody>
      </p:sp>
      <p:sp>
        <p:nvSpPr>
          <p:cNvPr id="500" name="Google Shape;500;p39"/>
          <p:cNvSpPr txBox="1">
            <a:spLocks noGrp="1"/>
          </p:cNvSpPr>
          <p:nvPr>
            <p:ph type="title" idx="5"/>
          </p:nvPr>
        </p:nvSpPr>
        <p:spPr>
          <a:xfrm>
            <a:off x="579664" y="1828800"/>
            <a:ext cx="643200" cy="49571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01" name="Google Shape;501;p39"/>
          <p:cNvSpPr txBox="1">
            <a:spLocks noGrp="1"/>
          </p:cNvSpPr>
          <p:nvPr>
            <p:ph type="title" idx="6"/>
          </p:nvPr>
        </p:nvSpPr>
        <p:spPr>
          <a:xfrm>
            <a:off x="3914144" y="1845129"/>
            <a:ext cx="707179" cy="49571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02" name="Google Shape;502;p39"/>
          <p:cNvSpPr txBox="1">
            <a:spLocks noGrp="1"/>
          </p:cNvSpPr>
          <p:nvPr>
            <p:ph type="title" idx="7"/>
          </p:nvPr>
        </p:nvSpPr>
        <p:spPr>
          <a:xfrm>
            <a:off x="2141715" y="1836964"/>
            <a:ext cx="704100" cy="49571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03" name="Google Shape;503;p39"/>
          <p:cNvSpPr txBox="1">
            <a:spLocks noGrp="1"/>
          </p:cNvSpPr>
          <p:nvPr>
            <p:ph type="title" idx="8"/>
          </p:nvPr>
        </p:nvSpPr>
        <p:spPr>
          <a:xfrm>
            <a:off x="5847076" y="1828800"/>
            <a:ext cx="707179" cy="49571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504" name="Google Shape;504;p39"/>
          <p:cNvSpPr txBox="1">
            <a:spLocks noGrp="1"/>
          </p:cNvSpPr>
          <p:nvPr>
            <p:ph type="subTitle" idx="9"/>
          </p:nvPr>
        </p:nvSpPr>
        <p:spPr>
          <a:xfrm>
            <a:off x="90698" y="2467262"/>
            <a:ext cx="1621132" cy="70344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GIỚI THIỆU ĐỀ TÀI</a:t>
            </a:r>
            <a:endParaRPr sz="1600" dirty="0"/>
          </a:p>
        </p:txBody>
      </p:sp>
      <p:sp>
        <p:nvSpPr>
          <p:cNvPr id="505" name="Google Shape;505;p39"/>
          <p:cNvSpPr txBox="1">
            <a:spLocks noGrp="1"/>
          </p:cNvSpPr>
          <p:nvPr>
            <p:ph type="subTitle" idx="13"/>
          </p:nvPr>
        </p:nvSpPr>
        <p:spPr>
          <a:xfrm>
            <a:off x="1731980" y="2220025"/>
            <a:ext cx="1523825" cy="70344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BỘ DỮ LIỆU</a:t>
            </a:r>
            <a:endParaRPr sz="1600" dirty="0"/>
          </a:p>
        </p:txBody>
      </p:sp>
      <p:sp>
        <p:nvSpPr>
          <p:cNvPr id="506" name="Google Shape;506;p39"/>
          <p:cNvSpPr txBox="1">
            <a:spLocks noGrp="1"/>
          </p:cNvSpPr>
          <p:nvPr>
            <p:ph type="subTitle" idx="14"/>
          </p:nvPr>
        </p:nvSpPr>
        <p:spPr>
          <a:xfrm>
            <a:off x="3275955" y="2459098"/>
            <a:ext cx="1989931" cy="70344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PHƯƠNG PHÁP THỰC HIỆN</a:t>
            </a:r>
            <a:endParaRPr sz="1600" dirty="0"/>
          </a:p>
        </p:txBody>
      </p:sp>
      <p:sp>
        <p:nvSpPr>
          <p:cNvPr id="507" name="Google Shape;507;p39"/>
          <p:cNvSpPr txBox="1">
            <a:spLocks noGrp="1"/>
          </p:cNvSpPr>
          <p:nvPr>
            <p:ph type="subTitle" idx="15"/>
          </p:nvPr>
        </p:nvSpPr>
        <p:spPr>
          <a:xfrm>
            <a:off x="5205701" y="2467261"/>
            <a:ext cx="1989931" cy="70344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KẾT QUẢ THỰC NGHIỆM</a:t>
            </a:r>
            <a:endParaRPr sz="1600" dirty="0"/>
          </a:p>
        </p:txBody>
      </p:sp>
      <p:sp>
        <p:nvSpPr>
          <p:cNvPr id="10" name="Google Shape;503;p39">
            <a:extLst>
              <a:ext uri="{FF2B5EF4-FFF2-40B4-BE49-F238E27FC236}">
                <a16:creationId xmlns:a16="http://schemas.microsoft.com/office/drawing/2014/main" id="{9713D6BD-CB5D-8FD6-0D1B-A643E967BDDD}"/>
              </a:ext>
            </a:extLst>
          </p:cNvPr>
          <p:cNvSpPr txBox="1">
            <a:spLocks/>
          </p:cNvSpPr>
          <p:nvPr/>
        </p:nvSpPr>
        <p:spPr>
          <a:xfrm>
            <a:off x="7796970" y="1836964"/>
            <a:ext cx="707179" cy="495714"/>
          </a:xfrm>
          <a:prstGeom prst="rect">
            <a:avLst/>
          </a:prstGeom>
          <a:solidFill>
            <a:schemeClr val="accent1"/>
          </a:solidFill>
          <a:ln w="38100" cap="flat" cmpd="sng">
            <a:solidFill>
              <a:schemeClr val="dk2"/>
            </a:solidFill>
            <a:prstDash val="solid"/>
            <a:round/>
            <a:headEnd type="none" w="sm" len="sm"/>
            <a:tailEnd type="none" w="sm" len="sm"/>
          </a:ln>
          <a:effectLst>
            <a:outerShdw blurRad="57150" dist="19050" dir="5400000" algn="bl" rotWithShape="0">
              <a:schemeClr val="dk1">
                <a:alpha val="24000"/>
              </a:scheme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000"/>
              <a:buFont typeface="Merriweather"/>
              <a:buNone/>
              <a:defRPr sz="3000" b="0" i="0" u="none" strike="noStrike" cap="none">
                <a:solidFill>
                  <a:schemeClr val="dk2"/>
                </a:solidFill>
                <a:latin typeface="Merriweather Black"/>
                <a:ea typeface="Merriweather Black"/>
                <a:cs typeface="Merriweather Black"/>
                <a:sym typeface="Merriweather Black"/>
              </a:defRPr>
            </a:lvl1pPr>
            <a:lvl2pPr marR="0" lvl="1"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2pPr>
            <a:lvl3pPr marR="0" lvl="2"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3pPr>
            <a:lvl4pPr marR="0" lvl="3"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4pPr>
            <a:lvl5pPr marR="0" lvl="4"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5pPr>
            <a:lvl6pPr marR="0" lvl="5"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6pPr>
            <a:lvl7pPr marR="0" lvl="6"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7pPr>
            <a:lvl8pPr marR="0" lvl="7"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8pPr>
            <a:lvl9pPr marR="0" lvl="8" algn="ctr" rtl="0">
              <a:lnSpc>
                <a:spcPct val="100000"/>
              </a:lnSpc>
              <a:spcBef>
                <a:spcPts val="0"/>
              </a:spcBef>
              <a:spcAft>
                <a:spcPts val="0"/>
              </a:spcAft>
              <a:buClr>
                <a:schemeClr val="accent1"/>
              </a:buClr>
              <a:buSzPts val="3000"/>
              <a:buFont typeface="Merriweather"/>
              <a:buNone/>
              <a:defRPr sz="3000" b="0" i="0" u="none" strike="noStrike" cap="none">
                <a:solidFill>
                  <a:schemeClr val="accent1"/>
                </a:solidFill>
                <a:latin typeface="Merriweather"/>
                <a:ea typeface="Merriweather"/>
                <a:cs typeface="Merriweather"/>
                <a:sym typeface="Merriweather"/>
              </a:defRPr>
            </a:lvl9pPr>
          </a:lstStyle>
          <a:p>
            <a:r>
              <a:rPr lang="en" dirty="0">
                <a:highlight>
                  <a:srgbClr val="C0C0C0"/>
                </a:highlight>
              </a:rPr>
              <a:t>05</a:t>
            </a:r>
          </a:p>
        </p:txBody>
      </p:sp>
      <p:sp>
        <p:nvSpPr>
          <p:cNvPr id="11" name="Google Shape;507;p39">
            <a:extLst>
              <a:ext uri="{FF2B5EF4-FFF2-40B4-BE49-F238E27FC236}">
                <a16:creationId xmlns:a16="http://schemas.microsoft.com/office/drawing/2014/main" id="{873827D1-8B64-0AAA-C3DC-EF900DD103A1}"/>
              </a:ext>
            </a:extLst>
          </p:cNvPr>
          <p:cNvSpPr txBox="1">
            <a:spLocks/>
          </p:cNvSpPr>
          <p:nvPr/>
        </p:nvSpPr>
        <p:spPr>
          <a:xfrm>
            <a:off x="7215780" y="2220024"/>
            <a:ext cx="1989931" cy="70344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ebas Neue"/>
              <a:buNone/>
              <a:defRPr sz="2400" b="0" i="0" u="none" strike="noStrike" cap="none">
                <a:solidFill>
                  <a:schemeClr val="accent1"/>
                </a:solidFill>
                <a:latin typeface="Merriweather"/>
                <a:ea typeface="Merriweather"/>
                <a:cs typeface="Merriweather"/>
                <a:sym typeface="Merriweather"/>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600" dirty="0"/>
              <a:t>TỔNG KẾT</a:t>
            </a:r>
          </a:p>
        </p:txBody>
      </p:sp>
      <p:sp>
        <p:nvSpPr>
          <p:cNvPr id="13" name="Rectangle 12">
            <a:extLst>
              <a:ext uri="{FF2B5EF4-FFF2-40B4-BE49-F238E27FC236}">
                <a16:creationId xmlns:a16="http://schemas.microsoft.com/office/drawing/2014/main" id="{3283D2FB-3C09-EAEE-85E9-6A581017B80E}"/>
              </a:ext>
            </a:extLst>
          </p:cNvPr>
          <p:cNvSpPr/>
          <p:nvPr/>
        </p:nvSpPr>
        <p:spPr>
          <a:xfrm>
            <a:off x="7796970" y="1845130"/>
            <a:ext cx="760522" cy="495713"/>
          </a:xfrm>
          <a:prstGeom prst="rect">
            <a:avLst/>
          </a:prstGeom>
          <a:solidFill>
            <a:srgbClr val="00B050"/>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VN"/>
          </a:p>
        </p:txBody>
      </p:sp>
      <p:sp>
        <p:nvSpPr>
          <p:cNvPr id="14" name="TextBox 13">
            <a:extLst>
              <a:ext uri="{FF2B5EF4-FFF2-40B4-BE49-F238E27FC236}">
                <a16:creationId xmlns:a16="http://schemas.microsoft.com/office/drawing/2014/main" id="{3999DF2B-5708-888E-DFCA-26FE296C0B63}"/>
              </a:ext>
            </a:extLst>
          </p:cNvPr>
          <p:cNvSpPr txBox="1"/>
          <p:nvPr/>
        </p:nvSpPr>
        <p:spPr>
          <a:xfrm>
            <a:off x="7796970" y="1792666"/>
            <a:ext cx="760522" cy="553998"/>
          </a:xfrm>
          <a:prstGeom prst="rect">
            <a:avLst/>
          </a:prstGeom>
          <a:noFill/>
        </p:spPr>
        <p:txBody>
          <a:bodyPr wrap="square" rtlCol="0">
            <a:spAutoFit/>
          </a:bodyPr>
          <a:lstStyle/>
          <a:p>
            <a:pPr algn="ctr"/>
            <a:r>
              <a:rPr lang="en" sz="3000" b="1" dirty="0">
                <a:solidFill>
                  <a:schemeClr val="bg2"/>
                </a:solidFill>
                <a:latin typeface="Merriweather" pitchFamily="2" charset="77"/>
              </a:rPr>
              <a:t>05</a:t>
            </a:r>
          </a:p>
        </p:txBody>
      </p:sp>
      <p:sp>
        <p:nvSpPr>
          <p:cNvPr id="2" name="TextBox 1">
            <a:extLst>
              <a:ext uri="{FF2B5EF4-FFF2-40B4-BE49-F238E27FC236}">
                <a16:creationId xmlns:a16="http://schemas.microsoft.com/office/drawing/2014/main" id="{3B6069C6-FEC6-9C8E-35CF-0E8B9FB1E7B1}"/>
              </a:ext>
            </a:extLst>
          </p:cNvPr>
          <p:cNvSpPr txBox="1"/>
          <p:nvPr/>
        </p:nvSpPr>
        <p:spPr>
          <a:xfrm>
            <a:off x="8845358" y="4802342"/>
            <a:ext cx="259910" cy="307777"/>
          </a:xfrm>
          <a:prstGeom prst="rect">
            <a:avLst/>
          </a:prstGeom>
          <a:noFill/>
        </p:spPr>
        <p:txBody>
          <a:bodyPr wrap="square" rtlCol="0">
            <a:spAutoFit/>
          </a:bodyPr>
          <a:lstStyle/>
          <a:p>
            <a:r>
              <a:rPr lang="en-VN" dirty="0"/>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3. PHƯƠNG PHÁP THỰC HIỆN</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405505" y="1820019"/>
            <a:ext cx="8018495"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3.1. Các giải thuật áp dụng</a:t>
            </a:r>
          </a:p>
          <a:p>
            <a:pPr marL="0" indent="0">
              <a:buSzPts val="1100"/>
              <a:buFont typeface="Arial"/>
              <a:buNone/>
            </a:pPr>
            <a:r>
              <a:rPr lang="vi-VN" b="1" dirty="0"/>
              <a:t>3.1.1. Content-Based Filtering:</a:t>
            </a:r>
          </a:p>
          <a:p>
            <a:pPr marL="285750" indent="-285750">
              <a:buSzPts val="1100"/>
              <a:buFont typeface="Arial" panose="020B0604020202020204" pitchFamily="34" charset="0"/>
              <a:buChar char="•"/>
            </a:pPr>
            <a:r>
              <a:rPr lang="vi-VN" dirty="0"/>
              <a:t>Sử dụng phương pháp dựa trên nội dung để đề xuất các đối tượng tương tự dựa trên mô tả chi tiết của chúng.</a:t>
            </a:r>
          </a:p>
          <a:p>
            <a:pPr marL="285750" indent="-285750">
              <a:buSzPts val="1100"/>
              <a:buFont typeface="Arial" panose="020B0604020202020204" pitchFamily="34" charset="0"/>
              <a:buChar char="•"/>
            </a:pPr>
            <a:r>
              <a:rPr lang="vi-VN" dirty="0"/>
              <a:t>Sử dụng độ đo cosine, pearson và jaccard để đánh giá sự tương đồng giữa các đối tượng.</a:t>
            </a:r>
          </a:p>
          <a:p>
            <a:pPr marL="0" indent="0">
              <a:buSzPts val="1100"/>
              <a:buFont typeface="Arial"/>
              <a:buNone/>
            </a:pPr>
            <a:endParaRPr lang="vi-VN" dirty="0"/>
          </a:p>
          <a:p>
            <a:pPr marL="0" indent="0">
              <a:buSzPts val="1100"/>
              <a:buFont typeface="Arial"/>
              <a:buNone/>
            </a:pPr>
            <a:r>
              <a:rPr lang="vi-VN" b="1" dirty="0"/>
              <a:t>3.1.2. User-Based Collaborative Filtering:</a:t>
            </a:r>
            <a:endParaRPr lang="vi-VN" dirty="0"/>
          </a:p>
          <a:p>
            <a:pPr marL="285750" indent="-285750">
              <a:buSzPts val="1100"/>
              <a:buFont typeface="Arial" panose="020B0604020202020204" pitchFamily="34" charset="0"/>
              <a:buChar char="•"/>
            </a:pPr>
            <a:r>
              <a:rPr lang="vi-VN" dirty="0"/>
              <a:t>Đề xuất đối tượng cho một người dựa trên sự tương đồng của họ với người khác.</a:t>
            </a:r>
          </a:p>
          <a:p>
            <a:pPr marL="285750" indent="-285750">
              <a:buSzPts val="1100"/>
              <a:buFont typeface="Arial" panose="020B0604020202020204" pitchFamily="34" charset="0"/>
              <a:buChar char="•"/>
            </a:pPr>
            <a:r>
              <a:rPr lang="vi-VN" dirty="0"/>
              <a:t>Sử dụng cosine, pearson và jaccard để tính độ tương đồng giữa các người dùng.</a:t>
            </a:r>
          </a:p>
        </p:txBody>
      </p:sp>
      <p:sp>
        <p:nvSpPr>
          <p:cNvPr id="5" name="TextBox 4">
            <a:extLst>
              <a:ext uri="{FF2B5EF4-FFF2-40B4-BE49-F238E27FC236}">
                <a16:creationId xmlns:a16="http://schemas.microsoft.com/office/drawing/2014/main" id="{6B48DD2E-12E3-9259-6F7F-A6923E49FEC5}"/>
              </a:ext>
            </a:extLst>
          </p:cNvPr>
          <p:cNvSpPr txBox="1"/>
          <p:nvPr/>
        </p:nvSpPr>
        <p:spPr>
          <a:xfrm>
            <a:off x="8719457" y="4802342"/>
            <a:ext cx="385811" cy="307777"/>
          </a:xfrm>
          <a:prstGeom prst="rect">
            <a:avLst/>
          </a:prstGeom>
          <a:noFill/>
        </p:spPr>
        <p:txBody>
          <a:bodyPr wrap="square" rtlCol="0">
            <a:spAutoFit/>
          </a:bodyPr>
          <a:lstStyle/>
          <a:p>
            <a:r>
              <a:rPr lang="en-VN" dirty="0"/>
              <a:t>20</a:t>
            </a:r>
          </a:p>
        </p:txBody>
      </p:sp>
    </p:spTree>
    <p:extLst>
      <p:ext uri="{BB962C8B-B14F-4D97-AF65-F5344CB8AC3E}">
        <p14:creationId xmlns:p14="http://schemas.microsoft.com/office/powerpoint/2010/main" val="36598219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3. PHƯƠNG PHÁP THỰC HIỆN</a:t>
            </a:r>
          </a:p>
        </p:txBody>
      </p:sp>
      <p:sp>
        <p:nvSpPr>
          <p:cNvPr id="5" name="TextBox 4">
            <a:extLst>
              <a:ext uri="{FF2B5EF4-FFF2-40B4-BE49-F238E27FC236}">
                <a16:creationId xmlns:a16="http://schemas.microsoft.com/office/drawing/2014/main" id="{72CFE96E-9F8C-9B00-1C9F-06516562988F}"/>
              </a:ext>
            </a:extLst>
          </p:cNvPr>
          <p:cNvSpPr txBox="1"/>
          <p:nvPr/>
        </p:nvSpPr>
        <p:spPr>
          <a:xfrm>
            <a:off x="8719457" y="4802342"/>
            <a:ext cx="385811" cy="307777"/>
          </a:xfrm>
          <a:prstGeom prst="rect">
            <a:avLst/>
          </a:prstGeom>
          <a:noFill/>
        </p:spPr>
        <p:txBody>
          <a:bodyPr wrap="square" rtlCol="0">
            <a:spAutoFit/>
          </a:bodyPr>
          <a:lstStyle/>
          <a:p>
            <a:r>
              <a:rPr lang="en-VN" dirty="0"/>
              <a:t>21</a:t>
            </a:r>
          </a:p>
        </p:txBody>
      </p:sp>
      <p:grpSp>
        <p:nvGrpSpPr>
          <p:cNvPr id="6" name="Group 5">
            <a:extLst>
              <a:ext uri="{FF2B5EF4-FFF2-40B4-BE49-F238E27FC236}">
                <a16:creationId xmlns:a16="http://schemas.microsoft.com/office/drawing/2014/main" id="{E569B9C5-8EB4-45D9-A000-25B351DE73B2}"/>
              </a:ext>
            </a:extLst>
          </p:cNvPr>
          <p:cNvGrpSpPr/>
          <p:nvPr/>
        </p:nvGrpSpPr>
        <p:grpSpPr>
          <a:xfrm>
            <a:off x="2841171" y="1317625"/>
            <a:ext cx="4140138" cy="2768098"/>
            <a:chOff x="1906264" y="1232376"/>
            <a:chExt cx="5716690" cy="3569966"/>
          </a:xfrm>
        </p:grpSpPr>
        <p:pic>
          <p:nvPicPr>
            <p:cNvPr id="8" name="Picture 7">
              <a:extLst>
                <a:ext uri="{FF2B5EF4-FFF2-40B4-BE49-F238E27FC236}">
                  <a16:creationId xmlns:a16="http://schemas.microsoft.com/office/drawing/2014/main" id="{378C56EA-B154-4A32-A9E8-0D44F84914E0}"/>
                </a:ext>
              </a:extLst>
            </p:cNvPr>
            <p:cNvPicPr>
              <a:picLocks noChangeAspect="1"/>
            </p:cNvPicPr>
            <p:nvPr/>
          </p:nvPicPr>
          <p:blipFill>
            <a:blip r:embed="rId3"/>
            <a:stretch>
              <a:fillRect/>
            </a:stretch>
          </p:blipFill>
          <p:spPr>
            <a:xfrm>
              <a:off x="4766982" y="1232377"/>
              <a:ext cx="2855972" cy="3569965"/>
            </a:xfrm>
            <a:prstGeom prst="rect">
              <a:avLst/>
            </a:prstGeom>
          </p:spPr>
        </p:pic>
        <p:pic>
          <p:nvPicPr>
            <p:cNvPr id="9" name="Picture 8">
              <a:extLst>
                <a:ext uri="{FF2B5EF4-FFF2-40B4-BE49-F238E27FC236}">
                  <a16:creationId xmlns:a16="http://schemas.microsoft.com/office/drawing/2014/main" id="{BC5DA33C-FCE2-4386-A8DE-4843EB5BD12A}"/>
                </a:ext>
              </a:extLst>
            </p:cNvPr>
            <p:cNvPicPr>
              <a:picLocks noChangeAspect="1"/>
            </p:cNvPicPr>
            <p:nvPr/>
          </p:nvPicPr>
          <p:blipFill>
            <a:blip r:embed="rId4"/>
            <a:stretch>
              <a:fillRect/>
            </a:stretch>
          </p:blipFill>
          <p:spPr>
            <a:xfrm>
              <a:off x="1906264" y="1232376"/>
              <a:ext cx="2860718" cy="3569965"/>
            </a:xfrm>
            <a:prstGeom prst="rect">
              <a:avLst/>
            </a:prstGeom>
          </p:spPr>
        </p:pic>
      </p:grpSp>
      <p:sp>
        <p:nvSpPr>
          <p:cNvPr id="3" name="TextBox 2">
            <a:extLst>
              <a:ext uri="{FF2B5EF4-FFF2-40B4-BE49-F238E27FC236}">
                <a16:creationId xmlns:a16="http://schemas.microsoft.com/office/drawing/2014/main" id="{4000E0C2-8FE9-E63B-ACA4-5E85AD021B52}"/>
              </a:ext>
            </a:extLst>
          </p:cNvPr>
          <p:cNvSpPr txBox="1"/>
          <p:nvPr/>
        </p:nvSpPr>
        <p:spPr>
          <a:xfrm>
            <a:off x="2752205" y="4191295"/>
            <a:ext cx="4750774" cy="523220"/>
          </a:xfrm>
          <a:prstGeom prst="rect">
            <a:avLst/>
          </a:prstGeom>
          <a:noFill/>
        </p:spPr>
        <p:txBody>
          <a:bodyPr wrap="square" rtlCol="0">
            <a:spAutoFit/>
          </a:bodyPr>
          <a:lstStyle/>
          <a:p>
            <a:r>
              <a:rPr lang="en-US" dirty="0" err="1">
                <a:latin typeface="Barlow" panose="00000500000000000000" pitchFamily="2" charset="0"/>
              </a:rPr>
              <a:t>Hình</a:t>
            </a:r>
            <a:r>
              <a:rPr lang="en-US" dirty="0">
                <a:latin typeface="Barlow" panose="00000500000000000000" pitchFamily="2" charset="0"/>
              </a:rPr>
              <a:t> 5. </a:t>
            </a:r>
            <a:r>
              <a:rPr lang="en-US" dirty="0" err="1">
                <a:latin typeface="Barlow" panose="00000500000000000000" pitchFamily="2" charset="0"/>
              </a:rPr>
              <a:t>Giải</a:t>
            </a:r>
            <a:r>
              <a:rPr lang="en-US" dirty="0">
                <a:latin typeface="Barlow" panose="00000500000000000000" pitchFamily="2" charset="0"/>
              </a:rPr>
              <a:t> </a:t>
            </a:r>
            <a:r>
              <a:rPr lang="en-US" dirty="0" err="1">
                <a:latin typeface="Barlow" panose="00000500000000000000" pitchFamily="2" charset="0"/>
              </a:rPr>
              <a:t>thuật</a:t>
            </a:r>
            <a:r>
              <a:rPr lang="en-US" dirty="0">
                <a:latin typeface="Barlow" panose="00000500000000000000" pitchFamily="2" charset="0"/>
              </a:rPr>
              <a:t> </a:t>
            </a:r>
            <a:r>
              <a:rPr lang="en-US" dirty="0" err="1">
                <a:latin typeface="Barlow" panose="00000500000000000000" pitchFamily="2" charset="0"/>
              </a:rPr>
              <a:t>phương</a:t>
            </a:r>
            <a:r>
              <a:rPr lang="en-US" dirty="0">
                <a:latin typeface="Barlow" panose="00000500000000000000" pitchFamily="2" charset="0"/>
              </a:rPr>
              <a:t> </a:t>
            </a:r>
            <a:r>
              <a:rPr lang="en-US" dirty="0" err="1">
                <a:latin typeface="Barlow" panose="00000500000000000000" pitchFamily="2" charset="0"/>
              </a:rPr>
              <a:t>pháp</a:t>
            </a:r>
            <a:r>
              <a:rPr lang="en-US" dirty="0">
                <a:latin typeface="Barlow" panose="00000500000000000000" pitchFamily="2" charset="0"/>
              </a:rPr>
              <a:t> </a:t>
            </a:r>
            <a:r>
              <a:rPr lang="en-US" dirty="0" err="1">
                <a:latin typeface="Barlow" panose="00000500000000000000" pitchFamily="2" charset="0"/>
              </a:rPr>
              <a:t>lọc</a:t>
            </a:r>
            <a:r>
              <a:rPr lang="en-US" dirty="0">
                <a:latin typeface="Barlow" panose="00000500000000000000" pitchFamily="2" charset="0"/>
              </a:rPr>
              <a:t> </a:t>
            </a:r>
            <a:r>
              <a:rPr lang="en-US" dirty="0" err="1">
                <a:latin typeface="Barlow" panose="00000500000000000000" pitchFamily="2" charset="0"/>
              </a:rPr>
              <a:t>cộng</a:t>
            </a:r>
            <a:r>
              <a:rPr lang="en-US" dirty="0">
                <a:latin typeface="Barlow" panose="00000500000000000000" pitchFamily="2" charset="0"/>
              </a:rPr>
              <a:t> </a:t>
            </a:r>
            <a:r>
              <a:rPr lang="en-US" dirty="0" err="1">
                <a:latin typeface="Barlow" panose="00000500000000000000" pitchFamily="2" charset="0"/>
              </a:rPr>
              <a:t>tác</a:t>
            </a:r>
            <a:r>
              <a:rPr lang="en-US" dirty="0">
                <a:latin typeface="Barlow" panose="00000500000000000000" pitchFamily="2" charset="0"/>
              </a:rPr>
              <a:t> </a:t>
            </a:r>
            <a:r>
              <a:rPr lang="en-US" dirty="0" err="1">
                <a:latin typeface="Barlow" panose="00000500000000000000" pitchFamily="2" charset="0"/>
              </a:rPr>
              <a:t>với</a:t>
            </a:r>
            <a:r>
              <a:rPr lang="en-US" dirty="0">
                <a:latin typeface="Barlow" panose="00000500000000000000" pitchFamily="2" charset="0"/>
              </a:rPr>
              <a:t> </a:t>
            </a:r>
            <a:r>
              <a:rPr lang="en-US" dirty="0" err="1">
                <a:latin typeface="Barlow" panose="00000500000000000000" pitchFamily="2" charset="0"/>
              </a:rPr>
              <a:t>phép</a:t>
            </a:r>
            <a:r>
              <a:rPr lang="en-US" dirty="0">
                <a:latin typeface="Barlow" panose="00000500000000000000" pitchFamily="2" charset="0"/>
              </a:rPr>
              <a:t> </a:t>
            </a:r>
            <a:r>
              <a:rPr lang="en-US" dirty="0" err="1">
                <a:latin typeface="Barlow" panose="00000500000000000000" pitchFamily="2" charset="0"/>
              </a:rPr>
              <a:t>tính</a:t>
            </a:r>
            <a:r>
              <a:rPr lang="en-US" dirty="0">
                <a:latin typeface="Barlow" panose="00000500000000000000" pitchFamily="2" charset="0"/>
              </a:rPr>
              <a:t> cosine similarity</a:t>
            </a:r>
          </a:p>
        </p:txBody>
      </p:sp>
    </p:spTree>
    <p:extLst>
      <p:ext uri="{BB962C8B-B14F-4D97-AF65-F5344CB8AC3E}">
        <p14:creationId xmlns:p14="http://schemas.microsoft.com/office/powerpoint/2010/main" val="19336773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3. PHƯƠNG PHÁP THỰC HIỆN</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337293" y="1549597"/>
            <a:ext cx="8469414" cy="31488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3.1.3. Item-Based Collaborative Filtering:</a:t>
            </a:r>
          </a:p>
          <a:p>
            <a:pPr marL="285750" indent="-285750">
              <a:buSzPts val="1100"/>
              <a:buFont typeface="Arial" panose="020B0604020202020204" pitchFamily="34" charset="0"/>
              <a:buChar char="•"/>
            </a:pPr>
            <a:r>
              <a:rPr lang="vi-VN" dirty="0"/>
              <a:t>Đề xuất đối tượng cho một người dựa trên sự tương đồng của đối tượng với những đối tượng mà người đó đã thích.</a:t>
            </a:r>
          </a:p>
          <a:p>
            <a:pPr marL="285750" indent="-285750">
              <a:buSzPts val="1100"/>
              <a:buFont typeface="Arial" panose="020B0604020202020204" pitchFamily="34" charset="0"/>
              <a:buChar char="•"/>
            </a:pPr>
            <a:r>
              <a:rPr lang="vi-VN" dirty="0"/>
              <a:t>Sử dụng cosine, pearson và jaccard để tính độ tương đồng giữa các đối tượng.</a:t>
            </a:r>
          </a:p>
          <a:p>
            <a:pPr marL="0" indent="0">
              <a:buSzPts val="1100"/>
              <a:buFont typeface="Arial"/>
              <a:buNone/>
            </a:pPr>
            <a:endParaRPr lang="vi-VN" dirty="0"/>
          </a:p>
          <a:p>
            <a:pPr marL="0" indent="0">
              <a:buSzPts val="1100"/>
              <a:buFont typeface="Arial"/>
              <a:buNone/>
            </a:pPr>
            <a:r>
              <a:rPr lang="vi-VN" b="1" dirty="0"/>
              <a:t>3.1.4. Hybrid Recommender System:</a:t>
            </a:r>
          </a:p>
          <a:p>
            <a:pPr marL="285750" indent="-285750">
              <a:buSzPts val="1100"/>
              <a:buFont typeface="Arial" panose="020B0604020202020204" pitchFamily="34" charset="0"/>
              <a:buChar char="•"/>
            </a:pPr>
            <a:r>
              <a:rPr lang="vi-VN" dirty="0"/>
              <a:t>Kết hợp cả hai loại collaborative và content-based filtering để cải thiện độ chính xác và đa dạng của hệ thống khuyến nghị.</a:t>
            </a:r>
          </a:p>
          <a:p>
            <a:pPr marL="0" indent="0">
              <a:buSzPts val="1100"/>
              <a:buFont typeface="Arial"/>
              <a:buNone/>
            </a:pPr>
            <a:endParaRPr lang="vi-VN" dirty="0"/>
          </a:p>
          <a:p>
            <a:pPr marL="0" indent="0">
              <a:buSzPts val="1100"/>
              <a:buFont typeface="Arial"/>
              <a:buNone/>
            </a:pPr>
            <a:r>
              <a:rPr lang="vi-VN" b="1" dirty="0"/>
              <a:t>3.1.5. Graph-Based Recommendations:</a:t>
            </a:r>
          </a:p>
          <a:p>
            <a:pPr marL="285750" indent="-285750">
              <a:buSzPts val="1100"/>
              <a:buFont typeface="Arial" panose="020B0604020202020204" pitchFamily="34" charset="0"/>
              <a:buChar char="•"/>
            </a:pPr>
            <a:r>
              <a:rPr lang="vi-VN" dirty="0"/>
              <a:t>Sử dụng cấu trúc đồ thị để phân tích mối quan hệ giữa các đối tượng và người dùng.</a:t>
            </a:r>
          </a:p>
          <a:p>
            <a:pPr marL="285750" indent="-285750">
              <a:buSzPts val="1100"/>
              <a:buFont typeface="Arial" panose="020B0604020202020204" pitchFamily="34" charset="0"/>
              <a:buChar char="•"/>
            </a:pPr>
            <a:r>
              <a:rPr lang="vi-VN" dirty="0"/>
              <a:t>Áp dụng các thuật toán đồ thị để đề xuất các đối tượng kết nối.</a:t>
            </a:r>
          </a:p>
        </p:txBody>
      </p:sp>
      <p:sp>
        <p:nvSpPr>
          <p:cNvPr id="5" name="TextBox 4">
            <a:extLst>
              <a:ext uri="{FF2B5EF4-FFF2-40B4-BE49-F238E27FC236}">
                <a16:creationId xmlns:a16="http://schemas.microsoft.com/office/drawing/2014/main" id="{72CFE96E-9F8C-9B00-1C9F-06516562988F}"/>
              </a:ext>
            </a:extLst>
          </p:cNvPr>
          <p:cNvSpPr txBox="1"/>
          <p:nvPr/>
        </p:nvSpPr>
        <p:spPr>
          <a:xfrm>
            <a:off x="8719457" y="4802342"/>
            <a:ext cx="385811" cy="307777"/>
          </a:xfrm>
          <a:prstGeom prst="rect">
            <a:avLst/>
          </a:prstGeom>
          <a:noFill/>
        </p:spPr>
        <p:txBody>
          <a:bodyPr wrap="square" rtlCol="0">
            <a:spAutoFit/>
          </a:bodyPr>
          <a:lstStyle/>
          <a:p>
            <a:r>
              <a:rPr lang="en-VN" dirty="0"/>
              <a:t>22</a:t>
            </a:r>
          </a:p>
        </p:txBody>
      </p:sp>
    </p:spTree>
    <p:extLst>
      <p:ext uri="{BB962C8B-B14F-4D97-AF65-F5344CB8AC3E}">
        <p14:creationId xmlns:p14="http://schemas.microsoft.com/office/powerpoint/2010/main" val="21973853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16" name="Rectangle 15">
            <a:extLst>
              <a:ext uri="{FF2B5EF4-FFF2-40B4-BE49-F238E27FC236}">
                <a16:creationId xmlns:a16="http://schemas.microsoft.com/office/drawing/2014/main" id="{774F3AF1-B7B6-A393-C13E-84DFDCA6A349}"/>
              </a:ext>
            </a:extLst>
          </p:cNvPr>
          <p:cNvSpPr/>
          <p:nvPr/>
        </p:nvSpPr>
        <p:spPr>
          <a:xfrm>
            <a:off x="4133518" y="3528513"/>
            <a:ext cx="1287568" cy="24622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5" name="Rectangle 14">
            <a:extLst>
              <a:ext uri="{FF2B5EF4-FFF2-40B4-BE49-F238E27FC236}">
                <a16:creationId xmlns:a16="http://schemas.microsoft.com/office/drawing/2014/main" id="{AD649AB8-BAA5-57D9-C9B1-3CFC65720498}"/>
              </a:ext>
            </a:extLst>
          </p:cNvPr>
          <p:cNvSpPr/>
          <p:nvPr/>
        </p:nvSpPr>
        <p:spPr>
          <a:xfrm>
            <a:off x="6549450" y="2502061"/>
            <a:ext cx="1980686" cy="112074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4" name="Rectangle 13">
            <a:extLst>
              <a:ext uri="{FF2B5EF4-FFF2-40B4-BE49-F238E27FC236}">
                <a16:creationId xmlns:a16="http://schemas.microsoft.com/office/drawing/2014/main" id="{EDD26053-B154-C2B6-0F83-AE98C4EC388F}"/>
              </a:ext>
            </a:extLst>
          </p:cNvPr>
          <p:cNvSpPr/>
          <p:nvPr/>
        </p:nvSpPr>
        <p:spPr>
          <a:xfrm>
            <a:off x="246987" y="3150487"/>
            <a:ext cx="1614470" cy="370207"/>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3" name="Rectangle 12">
            <a:extLst>
              <a:ext uri="{FF2B5EF4-FFF2-40B4-BE49-F238E27FC236}">
                <a16:creationId xmlns:a16="http://schemas.microsoft.com/office/drawing/2014/main" id="{8C0DF8C9-E157-F6AE-3607-9A976542BB57}"/>
              </a:ext>
            </a:extLst>
          </p:cNvPr>
          <p:cNvSpPr/>
          <p:nvPr/>
        </p:nvSpPr>
        <p:spPr>
          <a:xfrm>
            <a:off x="246987" y="2540065"/>
            <a:ext cx="2976216" cy="390914"/>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Rectangle 11">
            <a:extLst>
              <a:ext uri="{FF2B5EF4-FFF2-40B4-BE49-F238E27FC236}">
                <a16:creationId xmlns:a16="http://schemas.microsoft.com/office/drawing/2014/main" id="{3CEA3768-D7C3-CCFE-AB00-C29EE65CAEBF}"/>
              </a:ext>
            </a:extLst>
          </p:cNvPr>
          <p:cNvSpPr/>
          <p:nvPr/>
        </p:nvSpPr>
        <p:spPr>
          <a:xfrm>
            <a:off x="4117886" y="2542427"/>
            <a:ext cx="1496755" cy="6973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1" name="Rectangle 10">
            <a:extLst>
              <a:ext uri="{FF2B5EF4-FFF2-40B4-BE49-F238E27FC236}">
                <a16:creationId xmlns:a16="http://schemas.microsoft.com/office/drawing/2014/main" id="{68BD484A-3365-43ED-D71F-479100290622}"/>
              </a:ext>
            </a:extLst>
          </p:cNvPr>
          <p:cNvSpPr/>
          <p:nvPr/>
        </p:nvSpPr>
        <p:spPr>
          <a:xfrm>
            <a:off x="4691079" y="1590213"/>
            <a:ext cx="1146385" cy="553998"/>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3. PHƯƠNG PHÁP THỰC HIỆN</a:t>
            </a:r>
          </a:p>
        </p:txBody>
      </p:sp>
      <p:sp>
        <p:nvSpPr>
          <p:cNvPr id="5" name="TextBox 4">
            <a:extLst>
              <a:ext uri="{FF2B5EF4-FFF2-40B4-BE49-F238E27FC236}">
                <a16:creationId xmlns:a16="http://schemas.microsoft.com/office/drawing/2014/main" id="{93E758BE-B2A7-1522-8075-444615C9A471}"/>
              </a:ext>
            </a:extLst>
          </p:cNvPr>
          <p:cNvSpPr txBox="1"/>
          <p:nvPr/>
        </p:nvSpPr>
        <p:spPr>
          <a:xfrm>
            <a:off x="4133518" y="2540065"/>
            <a:ext cx="1959428" cy="707886"/>
          </a:xfrm>
          <a:prstGeom prst="rect">
            <a:avLst/>
          </a:prstGeom>
          <a:noFill/>
        </p:spPr>
        <p:txBody>
          <a:bodyPr wrap="square" rtlCol="0">
            <a:spAutoFit/>
          </a:bodyPr>
          <a:lstStyle/>
          <a:p>
            <a:pPr marL="342900" indent="-342900">
              <a:buFont typeface="+mj-lt"/>
              <a:buAutoNum type="arabicPeriod"/>
            </a:pPr>
            <a:r>
              <a:rPr lang="en-VN" sz="1000" dirty="0"/>
              <a:t>Content-based</a:t>
            </a:r>
          </a:p>
          <a:p>
            <a:pPr marL="342900" indent="-342900">
              <a:buFont typeface="+mj-lt"/>
              <a:buAutoNum type="arabicPeriod"/>
            </a:pPr>
            <a:r>
              <a:rPr lang="en-VN" sz="1000" dirty="0"/>
              <a:t>Item-based</a:t>
            </a:r>
          </a:p>
          <a:p>
            <a:pPr marL="342900" indent="-342900">
              <a:buFont typeface="+mj-lt"/>
              <a:buAutoNum type="arabicPeriod"/>
            </a:pPr>
            <a:r>
              <a:rPr lang="en-VN" sz="1000" dirty="0"/>
              <a:t>User-based</a:t>
            </a:r>
          </a:p>
          <a:p>
            <a:pPr marL="342900" indent="-342900">
              <a:buFont typeface="+mj-lt"/>
              <a:buAutoNum type="arabicPeriod"/>
            </a:pPr>
            <a:r>
              <a:rPr lang="en-VN" sz="1000" dirty="0"/>
              <a:t>Hybrid</a:t>
            </a:r>
          </a:p>
        </p:txBody>
      </p:sp>
      <p:sp>
        <p:nvSpPr>
          <p:cNvPr id="6" name="TextBox 5">
            <a:extLst>
              <a:ext uri="{FF2B5EF4-FFF2-40B4-BE49-F238E27FC236}">
                <a16:creationId xmlns:a16="http://schemas.microsoft.com/office/drawing/2014/main" id="{8D2E0E2B-A8B3-9C59-47B9-5825C784B6FF}"/>
              </a:ext>
            </a:extLst>
          </p:cNvPr>
          <p:cNvSpPr txBox="1"/>
          <p:nvPr/>
        </p:nvSpPr>
        <p:spPr>
          <a:xfrm>
            <a:off x="4133518" y="3520694"/>
            <a:ext cx="1526721" cy="246221"/>
          </a:xfrm>
          <a:prstGeom prst="rect">
            <a:avLst/>
          </a:prstGeom>
          <a:noFill/>
        </p:spPr>
        <p:txBody>
          <a:bodyPr wrap="square" rtlCol="0">
            <a:spAutoFit/>
          </a:bodyPr>
          <a:lstStyle/>
          <a:p>
            <a:r>
              <a:rPr lang="en-VN" sz="1000" dirty="0"/>
              <a:t>5. Graph-based</a:t>
            </a:r>
          </a:p>
        </p:txBody>
      </p:sp>
      <p:sp>
        <p:nvSpPr>
          <p:cNvPr id="7" name="TextBox 6">
            <a:extLst>
              <a:ext uri="{FF2B5EF4-FFF2-40B4-BE49-F238E27FC236}">
                <a16:creationId xmlns:a16="http://schemas.microsoft.com/office/drawing/2014/main" id="{30B93423-7D96-F7B9-8FA1-485C59E43C52}"/>
              </a:ext>
            </a:extLst>
          </p:cNvPr>
          <p:cNvSpPr txBox="1"/>
          <p:nvPr/>
        </p:nvSpPr>
        <p:spPr>
          <a:xfrm>
            <a:off x="4691079" y="1590213"/>
            <a:ext cx="2098221" cy="553998"/>
          </a:xfrm>
          <a:prstGeom prst="rect">
            <a:avLst/>
          </a:prstGeom>
          <a:noFill/>
        </p:spPr>
        <p:txBody>
          <a:bodyPr wrap="square" rtlCol="0">
            <a:spAutoFit/>
          </a:bodyPr>
          <a:lstStyle/>
          <a:p>
            <a:r>
              <a:rPr lang="en-VN" sz="1000" dirty="0"/>
              <a:t>Cosine Similarity</a:t>
            </a:r>
          </a:p>
          <a:p>
            <a:r>
              <a:rPr lang="en-VN" sz="1000" dirty="0"/>
              <a:t>Pearson</a:t>
            </a:r>
          </a:p>
          <a:p>
            <a:r>
              <a:rPr lang="en-VN" sz="1000" dirty="0"/>
              <a:t>Jaccard</a:t>
            </a:r>
          </a:p>
        </p:txBody>
      </p:sp>
      <p:sp>
        <p:nvSpPr>
          <p:cNvPr id="8" name="TextBox 7">
            <a:extLst>
              <a:ext uri="{FF2B5EF4-FFF2-40B4-BE49-F238E27FC236}">
                <a16:creationId xmlns:a16="http://schemas.microsoft.com/office/drawing/2014/main" id="{0138A774-3C14-8B6E-2813-88FC9A8259C4}"/>
              </a:ext>
            </a:extLst>
          </p:cNvPr>
          <p:cNvSpPr txBox="1"/>
          <p:nvPr/>
        </p:nvSpPr>
        <p:spPr>
          <a:xfrm>
            <a:off x="396666" y="3189429"/>
            <a:ext cx="1480423" cy="246221"/>
          </a:xfrm>
          <a:prstGeom prst="rect">
            <a:avLst/>
          </a:prstGeom>
          <a:noFill/>
        </p:spPr>
        <p:txBody>
          <a:bodyPr wrap="square" rtlCol="0">
            <a:spAutoFit/>
          </a:bodyPr>
          <a:lstStyle/>
          <a:p>
            <a:r>
              <a:rPr lang="en-VN" sz="1000" dirty="0"/>
              <a:t>Nhập tên người dùng</a:t>
            </a:r>
          </a:p>
        </p:txBody>
      </p:sp>
      <p:sp>
        <p:nvSpPr>
          <p:cNvPr id="9" name="TextBox 8">
            <a:extLst>
              <a:ext uri="{FF2B5EF4-FFF2-40B4-BE49-F238E27FC236}">
                <a16:creationId xmlns:a16="http://schemas.microsoft.com/office/drawing/2014/main" id="{79FDC8A3-CEFF-205D-DA56-50F8DD83F4A7}"/>
              </a:ext>
            </a:extLst>
          </p:cNvPr>
          <p:cNvSpPr txBox="1"/>
          <p:nvPr/>
        </p:nvSpPr>
        <p:spPr>
          <a:xfrm>
            <a:off x="396666" y="2613698"/>
            <a:ext cx="2826537" cy="246221"/>
          </a:xfrm>
          <a:prstGeom prst="rect">
            <a:avLst/>
          </a:prstGeom>
          <a:noFill/>
        </p:spPr>
        <p:txBody>
          <a:bodyPr wrap="square" rtlCol="0">
            <a:spAutoFit/>
          </a:bodyPr>
          <a:lstStyle/>
          <a:p>
            <a:r>
              <a:rPr lang="en-VN" sz="1000" dirty="0"/>
              <a:t>Nhập tên khách sạn, nhà hàng, điểm thu hút</a:t>
            </a:r>
          </a:p>
        </p:txBody>
      </p:sp>
      <p:sp>
        <p:nvSpPr>
          <p:cNvPr id="10" name="TextBox 9">
            <a:extLst>
              <a:ext uri="{FF2B5EF4-FFF2-40B4-BE49-F238E27FC236}">
                <a16:creationId xmlns:a16="http://schemas.microsoft.com/office/drawing/2014/main" id="{B39706B2-65CD-2050-098B-3C01AD69B875}"/>
              </a:ext>
            </a:extLst>
          </p:cNvPr>
          <p:cNvSpPr txBox="1"/>
          <p:nvPr/>
        </p:nvSpPr>
        <p:spPr>
          <a:xfrm>
            <a:off x="6591965" y="2548229"/>
            <a:ext cx="3298371" cy="1015663"/>
          </a:xfrm>
          <a:prstGeom prst="rect">
            <a:avLst/>
          </a:prstGeom>
          <a:noFill/>
        </p:spPr>
        <p:txBody>
          <a:bodyPr wrap="square" rtlCol="0">
            <a:spAutoFit/>
          </a:bodyPr>
          <a:lstStyle/>
          <a:p>
            <a:r>
              <a:rPr lang="en-VN" sz="1000" dirty="0"/>
              <a:t>Danh sách khuyến nghị Top 10:</a:t>
            </a:r>
          </a:p>
          <a:p>
            <a:r>
              <a:rPr lang="en-VN" sz="1000" dirty="0"/>
              <a:t>1. ___________</a:t>
            </a:r>
          </a:p>
          <a:p>
            <a:r>
              <a:rPr lang="en-VN" sz="1000" dirty="0"/>
              <a:t>2. ___________</a:t>
            </a:r>
          </a:p>
          <a:p>
            <a:r>
              <a:rPr lang="en-VN" sz="1000" dirty="0"/>
              <a:t>3. ___________</a:t>
            </a:r>
          </a:p>
          <a:p>
            <a:r>
              <a:rPr lang="en-VN" sz="1000" dirty="0"/>
              <a:t>             …</a:t>
            </a:r>
          </a:p>
          <a:p>
            <a:r>
              <a:rPr lang="en-VN" sz="1000" dirty="0"/>
              <a:t>10. ___________</a:t>
            </a:r>
          </a:p>
        </p:txBody>
      </p:sp>
      <p:cxnSp>
        <p:nvCxnSpPr>
          <p:cNvPr id="20" name="Straight Arrow Connector 19">
            <a:extLst>
              <a:ext uri="{FF2B5EF4-FFF2-40B4-BE49-F238E27FC236}">
                <a16:creationId xmlns:a16="http://schemas.microsoft.com/office/drawing/2014/main" id="{1CCDF573-C273-F7FF-C3E9-234E74A438F0}"/>
              </a:ext>
            </a:extLst>
          </p:cNvPr>
          <p:cNvCxnSpPr>
            <a:cxnSpLocks/>
            <a:stCxn id="8" idx="3"/>
          </p:cNvCxnSpPr>
          <p:nvPr/>
        </p:nvCxnSpPr>
        <p:spPr>
          <a:xfrm flipV="1">
            <a:off x="1877089" y="3012621"/>
            <a:ext cx="2272061" cy="299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AF4CB76-5174-0DB4-DC2C-5BF106F0D6E8}"/>
              </a:ext>
            </a:extLst>
          </p:cNvPr>
          <p:cNvCxnSpPr>
            <a:cxnSpLocks/>
            <a:stCxn id="13" idx="3"/>
            <a:endCxn id="12" idx="1"/>
          </p:cNvCxnSpPr>
          <p:nvPr/>
        </p:nvCxnSpPr>
        <p:spPr>
          <a:xfrm>
            <a:off x="3223203" y="2735522"/>
            <a:ext cx="894683" cy="155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B908AC2C-E3C0-D81E-455B-7EB184573FF1}"/>
              </a:ext>
            </a:extLst>
          </p:cNvPr>
          <p:cNvCxnSpPr>
            <a:cxnSpLocks/>
            <a:stCxn id="9" idx="3"/>
            <a:endCxn id="6" idx="1"/>
          </p:cNvCxnSpPr>
          <p:nvPr/>
        </p:nvCxnSpPr>
        <p:spPr>
          <a:xfrm>
            <a:off x="3223203" y="2736809"/>
            <a:ext cx="910315" cy="9069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15B5944-6D0F-2D34-9364-6BA9EA22F591}"/>
              </a:ext>
            </a:extLst>
          </p:cNvPr>
          <p:cNvCxnSpPr>
            <a:cxnSpLocks/>
          </p:cNvCxnSpPr>
          <p:nvPr/>
        </p:nvCxnSpPr>
        <p:spPr>
          <a:xfrm flipV="1">
            <a:off x="4810807" y="2152030"/>
            <a:ext cx="453464" cy="3903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F7FB9168-6D25-90B3-0755-96921AF588E1}"/>
              </a:ext>
            </a:extLst>
          </p:cNvPr>
          <p:cNvCxnSpPr>
            <a:cxnSpLocks/>
            <a:endCxn id="15" idx="1"/>
          </p:cNvCxnSpPr>
          <p:nvPr/>
        </p:nvCxnSpPr>
        <p:spPr>
          <a:xfrm>
            <a:off x="5630273" y="2900277"/>
            <a:ext cx="919177" cy="1621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C3F8B00C-937D-1D3E-3806-183CE59EDB57}"/>
              </a:ext>
            </a:extLst>
          </p:cNvPr>
          <p:cNvCxnSpPr>
            <a:cxnSpLocks/>
            <a:endCxn id="15" idx="1"/>
          </p:cNvCxnSpPr>
          <p:nvPr/>
        </p:nvCxnSpPr>
        <p:spPr>
          <a:xfrm flipV="1">
            <a:off x="5421086" y="3062434"/>
            <a:ext cx="1128364" cy="5891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A979386-1B6A-6841-6AB5-1595B09F3956}"/>
              </a:ext>
            </a:extLst>
          </p:cNvPr>
          <p:cNvSpPr txBox="1"/>
          <p:nvPr/>
        </p:nvSpPr>
        <p:spPr>
          <a:xfrm>
            <a:off x="8719457" y="4802342"/>
            <a:ext cx="385811" cy="307777"/>
          </a:xfrm>
          <a:prstGeom prst="rect">
            <a:avLst/>
          </a:prstGeom>
          <a:noFill/>
        </p:spPr>
        <p:txBody>
          <a:bodyPr wrap="square" rtlCol="0">
            <a:spAutoFit/>
          </a:bodyPr>
          <a:lstStyle/>
          <a:p>
            <a:r>
              <a:rPr lang="en-VN" dirty="0"/>
              <a:t>23</a:t>
            </a:r>
          </a:p>
        </p:txBody>
      </p:sp>
    </p:spTree>
    <p:extLst>
      <p:ext uri="{BB962C8B-B14F-4D97-AF65-F5344CB8AC3E}">
        <p14:creationId xmlns:p14="http://schemas.microsoft.com/office/powerpoint/2010/main" val="1383563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3. PHƯƠNG PHÁP THỰC HIỆN</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405505" y="18200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3.2. Dự Đoán Đánh Giá (Predicting Ratings):</a:t>
            </a:r>
          </a:p>
          <a:p>
            <a:pPr marL="0" indent="0">
              <a:buSzPts val="1100"/>
              <a:buFont typeface="Arial"/>
              <a:buNone/>
            </a:pPr>
            <a:r>
              <a:rPr lang="vi-VN" b="1" dirty="0"/>
              <a:t>3.2.1. Machine Learning Models:</a:t>
            </a:r>
          </a:p>
          <a:p>
            <a:pPr marL="285750" indent="-285750">
              <a:buSzPts val="1100"/>
              <a:buFont typeface="Arial" panose="020B0604020202020204" pitchFamily="34" charset="0"/>
              <a:buChar char="•"/>
            </a:pPr>
            <a:r>
              <a:rPr lang="vi-VN" dirty="0"/>
              <a:t>Sử dụng mô hình học máy để dự đoán đánh giá cho người dùng dựa trên các đặc trưng của đối tượng và người dùng.</a:t>
            </a:r>
          </a:p>
          <a:p>
            <a:pPr marL="285750" indent="-285750">
              <a:buSzPts val="1100"/>
              <a:buFont typeface="Arial" panose="020B0604020202020204" pitchFamily="34" charset="0"/>
              <a:buChar char="•"/>
            </a:pPr>
            <a:r>
              <a:rPr lang="vi-VN" dirty="0"/>
              <a:t>Áp dụng các thuật toán như Linear Regression, Random Forest, hoặc Gradient Boosting để xây dựng mô hình.</a:t>
            </a:r>
          </a:p>
          <a:p>
            <a:pPr marL="0" indent="0">
              <a:buSzPts val="1100"/>
              <a:buFont typeface="Arial"/>
              <a:buNone/>
            </a:pPr>
            <a:endParaRPr lang="vi-VN" dirty="0"/>
          </a:p>
          <a:p>
            <a:pPr marL="0" indent="0">
              <a:buSzPts val="1100"/>
              <a:buFont typeface="Arial"/>
              <a:buNone/>
            </a:pPr>
            <a:r>
              <a:rPr lang="vi-VN" b="1" dirty="0"/>
              <a:t>3.2.2. Neural Network:</a:t>
            </a:r>
          </a:p>
          <a:p>
            <a:pPr marL="285750" indent="-285750">
              <a:buSzPts val="1100"/>
              <a:buFont typeface="Arial" panose="020B0604020202020204" pitchFamily="34" charset="0"/>
              <a:buChar char="•"/>
            </a:pPr>
            <a:r>
              <a:rPr lang="vi-VN" dirty="0"/>
              <a:t>Sử dụng mạng nơ-ron để học các mối quan hệ phức tạp giữa đối tượng và người dùng.</a:t>
            </a:r>
          </a:p>
          <a:p>
            <a:pPr marL="285750" indent="-285750">
              <a:buSzPts val="1100"/>
              <a:buFont typeface="Arial" panose="020B0604020202020204" pitchFamily="34" charset="0"/>
              <a:buChar char="•"/>
            </a:pPr>
            <a:r>
              <a:rPr lang="vi-VN" dirty="0"/>
              <a:t>Thiết kế mô hình với các tầng ẩn để học được biểu diễn phức tạp của dữ liệu đánh giá.</a:t>
            </a:r>
          </a:p>
        </p:txBody>
      </p:sp>
      <p:sp>
        <p:nvSpPr>
          <p:cNvPr id="5" name="TextBox 4">
            <a:extLst>
              <a:ext uri="{FF2B5EF4-FFF2-40B4-BE49-F238E27FC236}">
                <a16:creationId xmlns:a16="http://schemas.microsoft.com/office/drawing/2014/main" id="{4A57F94C-C0FD-6A36-58F4-E6A6123AC924}"/>
              </a:ext>
            </a:extLst>
          </p:cNvPr>
          <p:cNvSpPr txBox="1"/>
          <p:nvPr/>
        </p:nvSpPr>
        <p:spPr>
          <a:xfrm>
            <a:off x="8719457" y="4802342"/>
            <a:ext cx="385811" cy="307777"/>
          </a:xfrm>
          <a:prstGeom prst="rect">
            <a:avLst/>
          </a:prstGeom>
          <a:noFill/>
        </p:spPr>
        <p:txBody>
          <a:bodyPr wrap="square" rtlCol="0">
            <a:spAutoFit/>
          </a:bodyPr>
          <a:lstStyle/>
          <a:p>
            <a:r>
              <a:rPr lang="en-VN" dirty="0"/>
              <a:t>24</a:t>
            </a:r>
          </a:p>
        </p:txBody>
      </p:sp>
    </p:spTree>
    <p:extLst>
      <p:ext uri="{BB962C8B-B14F-4D97-AF65-F5344CB8AC3E}">
        <p14:creationId xmlns:p14="http://schemas.microsoft.com/office/powerpoint/2010/main" val="18455387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3. PHƯƠNG PHÁP THỰC HIỆN</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405505" y="18200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3.2. Dự Đoán Đánh Giá (Predicting Ratings):</a:t>
            </a:r>
          </a:p>
          <a:p>
            <a:pPr marL="0" indent="0">
              <a:buSzPts val="1100"/>
              <a:buFont typeface="Arial"/>
              <a:buNone/>
            </a:pPr>
            <a:r>
              <a:rPr lang="vi-VN" b="1" dirty="0"/>
              <a:t>3.2.3 Phân chia dữ liệu train, test cho mô hình:</a:t>
            </a:r>
          </a:p>
          <a:p>
            <a:pPr marL="285750" indent="-285750">
              <a:buSzPts val="1100"/>
              <a:buFont typeface="Arial" panose="020B0604020202020204" pitchFamily="34" charset="0"/>
              <a:buChar char="•"/>
            </a:pPr>
            <a:r>
              <a:rPr lang="vi-VN" dirty="0"/>
              <a:t>Chúng ta đã chia dữ liệu thành </a:t>
            </a:r>
            <a:r>
              <a:rPr lang="vi-VN" b="1" dirty="0"/>
              <a:t>tập huấn luyện (80%) </a:t>
            </a:r>
            <a:r>
              <a:rPr lang="vi-VN" dirty="0"/>
              <a:t>và </a:t>
            </a:r>
            <a:r>
              <a:rPr lang="vi-VN" b="1" dirty="0"/>
              <a:t>tập kiểm thử (20%) </a:t>
            </a:r>
            <a:r>
              <a:rPr lang="vi-VN" dirty="0"/>
              <a:t>sử dụng hàm train_test_split.</a:t>
            </a:r>
          </a:p>
          <a:p>
            <a:pPr marL="285750" indent="-285750">
              <a:buSzPts val="1100"/>
              <a:buFont typeface="Arial" panose="020B0604020202020204" pitchFamily="34" charset="0"/>
              <a:buChar char="•"/>
            </a:pPr>
            <a:r>
              <a:rPr lang="vi-VN" b="1" dirty="0"/>
              <a:t>Cột X (features):</a:t>
            </a:r>
            <a:r>
              <a:rPr lang="vi-VN" dirty="0"/>
              <a:t> 'User ID', 'Hotel ID', 'Satisfaction', 'Staff', 'Facilities', 'Cleanliness', 'Comfort', 'Value for money', 'Location', 'Free Wifi'.</a:t>
            </a:r>
          </a:p>
          <a:p>
            <a:pPr marL="285750" indent="-285750">
              <a:buSzPts val="1100"/>
              <a:buFont typeface="Arial" panose="020B0604020202020204" pitchFamily="34" charset="0"/>
              <a:buChar char="•"/>
            </a:pPr>
            <a:r>
              <a:rPr lang="vi-VN" b="1" dirty="0"/>
              <a:t>Cột Y (target): 'Ratings'</a:t>
            </a:r>
            <a:r>
              <a:rPr lang="vi-VN" dirty="0"/>
              <a:t> - Đánh giá khách sạn.</a:t>
            </a:r>
          </a:p>
        </p:txBody>
      </p:sp>
      <p:sp>
        <p:nvSpPr>
          <p:cNvPr id="5" name="TextBox 4">
            <a:extLst>
              <a:ext uri="{FF2B5EF4-FFF2-40B4-BE49-F238E27FC236}">
                <a16:creationId xmlns:a16="http://schemas.microsoft.com/office/drawing/2014/main" id="{887B24AC-0ED5-5088-49F1-EFF861D18766}"/>
              </a:ext>
            </a:extLst>
          </p:cNvPr>
          <p:cNvSpPr txBox="1"/>
          <p:nvPr/>
        </p:nvSpPr>
        <p:spPr>
          <a:xfrm>
            <a:off x="8719457" y="4802342"/>
            <a:ext cx="385811" cy="307777"/>
          </a:xfrm>
          <a:prstGeom prst="rect">
            <a:avLst/>
          </a:prstGeom>
          <a:noFill/>
        </p:spPr>
        <p:txBody>
          <a:bodyPr wrap="square" rtlCol="0">
            <a:spAutoFit/>
          </a:bodyPr>
          <a:lstStyle/>
          <a:p>
            <a:r>
              <a:rPr lang="en-VN" dirty="0"/>
              <a:t>25</a:t>
            </a:r>
          </a:p>
        </p:txBody>
      </p:sp>
    </p:spTree>
    <p:extLst>
      <p:ext uri="{BB962C8B-B14F-4D97-AF65-F5344CB8AC3E}">
        <p14:creationId xmlns:p14="http://schemas.microsoft.com/office/powerpoint/2010/main" val="19339588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15" name="Rectangle 14">
            <a:extLst>
              <a:ext uri="{FF2B5EF4-FFF2-40B4-BE49-F238E27FC236}">
                <a16:creationId xmlns:a16="http://schemas.microsoft.com/office/drawing/2014/main" id="{AD649AB8-BAA5-57D9-C9B1-3CFC65720498}"/>
              </a:ext>
            </a:extLst>
          </p:cNvPr>
          <p:cNvSpPr/>
          <p:nvPr/>
        </p:nvSpPr>
        <p:spPr>
          <a:xfrm>
            <a:off x="6095082" y="2317126"/>
            <a:ext cx="1980686" cy="112074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3" name="Rectangle 12">
            <a:extLst>
              <a:ext uri="{FF2B5EF4-FFF2-40B4-BE49-F238E27FC236}">
                <a16:creationId xmlns:a16="http://schemas.microsoft.com/office/drawing/2014/main" id="{8C0DF8C9-E157-F6AE-3607-9A976542BB57}"/>
              </a:ext>
            </a:extLst>
          </p:cNvPr>
          <p:cNvSpPr/>
          <p:nvPr/>
        </p:nvSpPr>
        <p:spPr>
          <a:xfrm>
            <a:off x="720000" y="2703351"/>
            <a:ext cx="1966050" cy="390914"/>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12" name="Rectangle 11">
            <a:extLst>
              <a:ext uri="{FF2B5EF4-FFF2-40B4-BE49-F238E27FC236}">
                <a16:creationId xmlns:a16="http://schemas.microsoft.com/office/drawing/2014/main" id="{3CEA3768-D7C3-CCFE-AB00-C29EE65CAEBF}"/>
              </a:ext>
            </a:extLst>
          </p:cNvPr>
          <p:cNvSpPr/>
          <p:nvPr/>
        </p:nvSpPr>
        <p:spPr>
          <a:xfrm>
            <a:off x="3404507" y="2542427"/>
            <a:ext cx="1980685" cy="6973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3. PHƯƠNG PHÁP THỰC HIỆN</a:t>
            </a:r>
          </a:p>
        </p:txBody>
      </p:sp>
      <p:sp>
        <p:nvSpPr>
          <p:cNvPr id="5" name="TextBox 4">
            <a:extLst>
              <a:ext uri="{FF2B5EF4-FFF2-40B4-BE49-F238E27FC236}">
                <a16:creationId xmlns:a16="http://schemas.microsoft.com/office/drawing/2014/main" id="{93E758BE-B2A7-1522-8075-444615C9A471}"/>
              </a:ext>
            </a:extLst>
          </p:cNvPr>
          <p:cNvSpPr txBox="1"/>
          <p:nvPr/>
        </p:nvSpPr>
        <p:spPr>
          <a:xfrm>
            <a:off x="3431390" y="2687022"/>
            <a:ext cx="1959428" cy="400110"/>
          </a:xfrm>
          <a:prstGeom prst="rect">
            <a:avLst/>
          </a:prstGeom>
          <a:noFill/>
        </p:spPr>
        <p:txBody>
          <a:bodyPr wrap="square" rtlCol="0">
            <a:spAutoFit/>
          </a:bodyPr>
          <a:lstStyle/>
          <a:p>
            <a:pPr marL="342900" indent="-342900">
              <a:buFont typeface="+mj-lt"/>
              <a:buAutoNum type="arabicPeriod"/>
            </a:pPr>
            <a:r>
              <a:rPr lang="en-VN" sz="1000" dirty="0"/>
              <a:t>Machine Learning Model</a:t>
            </a:r>
          </a:p>
          <a:p>
            <a:pPr marL="342900" indent="-342900">
              <a:buFont typeface="+mj-lt"/>
              <a:buAutoNum type="arabicPeriod"/>
            </a:pPr>
            <a:r>
              <a:rPr lang="en-VN" sz="1000" dirty="0"/>
              <a:t>Neural Network Model</a:t>
            </a:r>
          </a:p>
        </p:txBody>
      </p:sp>
      <p:sp>
        <p:nvSpPr>
          <p:cNvPr id="9" name="TextBox 8">
            <a:extLst>
              <a:ext uri="{FF2B5EF4-FFF2-40B4-BE49-F238E27FC236}">
                <a16:creationId xmlns:a16="http://schemas.microsoft.com/office/drawing/2014/main" id="{79FDC8A3-CEFF-205D-DA56-50F8DD83F4A7}"/>
              </a:ext>
            </a:extLst>
          </p:cNvPr>
          <p:cNvSpPr txBox="1"/>
          <p:nvPr/>
        </p:nvSpPr>
        <p:spPr>
          <a:xfrm>
            <a:off x="1001153" y="2763966"/>
            <a:ext cx="1561147" cy="246221"/>
          </a:xfrm>
          <a:prstGeom prst="rect">
            <a:avLst/>
          </a:prstGeom>
          <a:noFill/>
        </p:spPr>
        <p:txBody>
          <a:bodyPr wrap="square" rtlCol="0">
            <a:spAutoFit/>
          </a:bodyPr>
          <a:lstStyle/>
          <a:p>
            <a:r>
              <a:rPr lang="en-VN" sz="1000" dirty="0"/>
              <a:t>Nhập ID người dùng</a:t>
            </a:r>
          </a:p>
        </p:txBody>
      </p:sp>
      <p:sp>
        <p:nvSpPr>
          <p:cNvPr id="10" name="TextBox 9">
            <a:extLst>
              <a:ext uri="{FF2B5EF4-FFF2-40B4-BE49-F238E27FC236}">
                <a16:creationId xmlns:a16="http://schemas.microsoft.com/office/drawing/2014/main" id="{B39706B2-65CD-2050-098B-3C01AD69B875}"/>
              </a:ext>
            </a:extLst>
          </p:cNvPr>
          <p:cNvSpPr txBox="1"/>
          <p:nvPr/>
        </p:nvSpPr>
        <p:spPr>
          <a:xfrm>
            <a:off x="6097895" y="2369666"/>
            <a:ext cx="1980686" cy="1015663"/>
          </a:xfrm>
          <a:prstGeom prst="rect">
            <a:avLst/>
          </a:prstGeom>
          <a:noFill/>
        </p:spPr>
        <p:txBody>
          <a:bodyPr wrap="square" rtlCol="0">
            <a:spAutoFit/>
          </a:bodyPr>
          <a:lstStyle/>
          <a:p>
            <a:r>
              <a:rPr lang="en-VN" sz="1000" dirty="0"/>
              <a:t>Danh sách khuyến nghị Top 10:</a:t>
            </a:r>
          </a:p>
          <a:p>
            <a:r>
              <a:rPr lang="en-VN" sz="1000" dirty="0"/>
              <a:t>1. ___________</a:t>
            </a:r>
          </a:p>
          <a:p>
            <a:r>
              <a:rPr lang="en-VN" sz="1000" dirty="0"/>
              <a:t>2. ___________</a:t>
            </a:r>
          </a:p>
          <a:p>
            <a:r>
              <a:rPr lang="en-VN" sz="1000" dirty="0"/>
              <a:t>3. ___________</a:t>
            </a:r>
          </a:p>
          <a:p>
            <a:r>
              <a:rPr lang="en-VN" sz="1000" dirty="0"/>
              <a:t>             …</a:t>
            </a:r>
          </a:p>
          <a:p>
            <a:r>
              <a:rPr lang="en-VN" sz="1000" dirty="0"/>
              <a:t>10. ___________</a:t>
            </a:r>
          </a:p>
        </p:txBody>
      </p:sp>
      <p:cxnSp>
        <p:nvCxnSpPr>
          <p:cNvPr id="23" name="Straight Arrow Connector 22">
            <a:extLst>
              <a:ext uri="{FF2B5EF4-FFF2-40B4-BE49-F238E27FC236}">
                <a16:creationId xmlns:a16="http://schemas.microsoft.com/office/drawing/2014/main" id="{1AF4CB76-5174-0DB4-DC2C-5BF106F0D6E8}"/>
              </a:ext>
            </a:extLst>
          </p:cNvPr>
          <p:cNvCxnSpPr>
            <a:cxnSpLocks/>
            <a:stCxn id="13" idx="3"/>
            <a:endCxn id="12" idx="1"/>
          </p:cNvCxnSpPr>
          <p:nvPr/>
        </p:nvCxnSpPr>
        <p:spPr>
          <a:xfrm flipV="1">
            <a:off x="2686050" y="2891107"/>
            <a:ext cx="718457" cy="77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66003C1-03C1-1E3E-3165-F1B2C6CA049C}"/>
              </a:ext>
            </a:extLst>
          </p:cNvPr>
          <p:cNvCxnSpPr>
            <a:cxnSpLocks/>
          </p:cNvCxnSpPr>
          <p:nvPr/>
        </p:nvCxnSpPr>
        <p:spPr>
          <a:xfrm>
            <a:off x="5385192" y="2885200"/>
            <a:ext cx="715516" cy="136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A6253B0B-4279-0C49-CF6B-7489C308178B}"/>
              </a:ext>
            </a:extLst>
          </p:cNvPr>
          <p:cNvSpPr txBox="1"/>
          <p:nvPr/>
        </p:nvSpPr>
        <p:spPr>
          <a:xfrm>
            <a:off x="8719457" y="4802342"/>
            <a:ext cx="385811" cy="307777"/>
          </a:xfrm>
          <a:prstGeom prst="rect">
            <a:avLst/>
          </a:prstGeom>
          <a:noFill/>
        </p:spPr>
        <p:txBody>
          <a:bodyPr wrap="square" rtlCol="0">
            <a:spAutoFit/>
          </a:bodyPr>
          <a:lstStyle/>
          <a:p>
            <a:r>
              <a:rPr lang="en-VN" dirty="0"/>
              <a:t>26</a:t>
            </a:r>
          </a:p>
        </p:txBody>
      </p:sp>
    </p:spTree>
    <p:extLst>
      <p:ext uri="{BB962C8B-B14F-4D97-AF65-F5344CB8AC3E}">
        <p14:creationId xmlns:p14="http://schemas.microsoft.com/office/powerpoint/2010/main" val="13524281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02"/>
        <p:cNvGrpSpPr/>
        <p:nvPr/>
      </p:nvGrpSpPr>
      <p:grpSpPr>
        <a:xfrm>
          <a:off x="0" y="0"/>
          <a:ext cx="0" cy="0"/>
          <a:chOff x="0" y="0"/>
          <a:chExt cx="0" cy="0"/>
        </a:xfrm>
      </p:grpSpPr>
      <p:sp>
        <p:nvSpPr>
          <p:cNvPr id="1903" name="Google Shape;1903;p64"/>
          <p:cNvSpPr txBox="1">
            <a:spLocks noGrp="1"/>
          </p:cNvSpPr>
          <p:nvPr>
            <p:ph type="title"/>
          </p:nvPr>
        </p:nvSpPr>
        <p:spPr>
          <a:xfrm>
            <a:off x="1898056" y="1158750"/>
            <a:ext cx="1197900" cy="121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905" name="Google Shape;1905;p64"/>
          <p:cNvSpPr txBox="1">
            <a:spLocks noGrp="1"/>
          </p:cNvSpPr>
          <p:nvPr>
            <p:ph type="subTitle" idx="2"/>
          </p:nvPr>
        </p:nvSpPr>
        <p:spPr>
          <a:xfrm>
            <a:off x="3237809" y="1331861"/>
            <a:ext cx="5620473" cy="96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KẾT QUẢ THỰC NGHIỆM</a:t>
            </a:r>
            <a:endParaRPr dirty="0"/>
          </a:p>
        </p:txBody>
      </p:sp>
      <p:sp>
        <p:nvSpPr>
          <p:cNvPr id="1906" name="Google Shape;1906;p64"/>
          <p:cNvSpPr/>
          <p:nvPr/>
        </p:nvSpPr>
        <p:spPr>
          <a:xfrm>
            <a:off x="1070606" y="1429788"/>
            <a:ext cx="672000" cy="6717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 name="Google Shape;1907;p64"/>
          <p:cNvGrpSpPr/>
          <p:nvPr/>
        </p:nvGrpSpPr>
        <p:grpSpPr>
          <a:xfrm rot="-698002">
            <a:off x="6584419" y="2738889"/>
            <a:ext cx="2135859" cy="2132657"/>
            <a:chOff x="4615050" y="5182225"/>
            <a:chExt cx="1717275" cy="1714700"/>
          </a:xfrm>
        </p:grpSpPr>
        <p:sp>
          <p:nvSpPr>
            <p:cNvPr id="1908" name="Google Shape;1908;p64"/>
            <p:cNvSpPr/>
            <p:nvPr/>
          </p:nvSpPr>
          <p:spPr>
            <a:xfrm>
              <a:off x="4615050" y="5182225"/>
              <a:ext cx="1717275" cy="1714700"/>
            </a:xfrm>
            <a:custGeom>
              <a:avLst/>
              <a:gdLst/>
              <a:ahLst/>
              <a:cxnLst/>
              <a:rect l="l" t="t" r="r" b="b"/>
              <a:pathLst>
                <a:path w="68691" h="68588" extrusionOk="0">
                  <a:moveTo>
                    <a:pt x="34344" y="1"/>
                  </a:moveTo>
                  <a:cubicBezTo>
                    <a:pt x="23519" y="1"/>
                    <a:pt x="13204" y="5196"/>
                    <a:pt x="6753" y="13897"/>
                  </a:cubicBezTo>
                  <a:cubicBezTo>
                    <a:pt x="3985" y="17625"/>
                    <a:pt x="2033" y="21800"/>
                    <a:pt x="950" y="26304"/>
                  </a:cubicBezTo>
                  <a:cubicBezTo>
                    <a:pt x="875" y="26616"/>
                    <a:pt x="804" y="26929"/>
                    <a:pt x="738" y="27245"/>
                  </a:cubicBezTo>
                  <a:cubicBezTo>
                    <a:pt x="723" y="27313"/>
                    <a:pt x="676" y="27559"/>
                    <a:pt x="676" y="27559"/>
                  </a:cubicBezTo>
                  <a:cubicBezTo>
                    <a:pt x="634" y="27770"/>
                    <a:pt x="591" y="27982"/>
                    <a:pt x="552" y="28194"/>
                  </a:cubicBezTo>
                  <a:cubicBezTo>
                    <a:pt x="536" y="28282"/>
                    <a:pt x="485" y="28595"/>
                    <a:pt x="485" y="28595"/>
                  </a:cubicBezTo>
                  <a:cubicBezTo>
                    <a:pt x="453" y="28781"/>
                    <a:pt x="422" y="28966"/>
                    <a:pt x="393" y="29154"/>
                  </a:cubicBezTo>
                  <a:cubicBezTo>
                    <a:pt x="377" y="29252"/>
                    <a:pt x="365" y="29350"/>
                    <a:pt x="350" y="29449"/>
                  </a:cubicBezTo>
                  <a:lnTo>
                    <a:pt x="335" y="29556"/>
                  </a:lnTo>
                  <a:cubicBezTo>
                    <a:pt x="309" y="29744"/>
                    <a:pt x="283" y="29931"/>
                    <a:pt x="261" y="30120"/>
                  </a:cubicBezTo>
                  <a:cubicBezTo>
                    <a:pt x="246" y="30240"/>
                    <a:pt x="232" y="30359"/>
                    <a:pt x="220" y="30478"/>
                  </a:cubicBezTo>
                  <a:lnTo>
                    <a:pt x="212" y="30550"/>
                  </a:lnTo>
                  <a:cubicBezTo>
                    <a:pt x="191" y="30730"/>
                    <a:pt x="172" y="30908"/>
                    <a:pt x="156" y="31088"/>
                  </a:cubicBezTo>
                  <a:cubicBezTo>
                    <a:pt x="142" y="31242"/>
                    <a:pt x="128" y="31398"/>
                    <a:pt x="115" y="31554"/>
                  </a:cubicBezTo>
                  <a:cubicBezTo>
                    <a:pt x="103" y="31721"/>
                    <a:pt x="89" y="31888"/>
                    <a:pt x="79" y="32055"/>
                  </a:cubicBezTo>
                  <a:cubicBezTo>
                    <a:pt x="68" y="32226"/>
                    <a:pt x="58" y="32397"/>
                    <a:pt x="50" y="32570"/>
                  </a:cubicBezTo>
                  <a:cubicBezTo>
                    <a:pt x="42" y="32717"/>
                    <a:pt x="35" y="32865"/>
                    <a:pt x="29" y="33012"/>
                  </a:cubicBezTo>
                  <a:cubicBezTo>
                    <a:pt x="21" y="33206"/>
                    <a:pt x="16" y="33402"/>
                    <a:pt x="12" y="33600"/>
                  </a:cubicBezTo>
                  <a:lnTo>
                    <a:pt x="8" y="33755"/>
                  </a:lnTo>
                  <a:cubicBezTo>
                    <a:pt x="4" y="33953"/>
                    <a:pt x="1" y="34149"/>
                    <a:pt x="1" y="34346"/>
                  </a:cubicBezTo>
                  <a:lnTo>
                    <a:pt x="1" y="66778"/>
                  </a:lnTo>
                  <a:cubicBezTo>
                    <a:pt x="1" y="67776"/>
                    <a:pt x="811" y="68586"/>
                    <a:pt x="1810" y="68586"/>
                  </a:cubicBezTo>
                  <a:lnTo>
                    <a:pt x="66881" y="68587"/>
                  </a:lnTo>
                  <a:cubicBezTo>
                    <a:pt x="67879" y="68587"/>
                    <a:pt x="68689" y="67777"/>
                    <a:pt x="68689" y="66779"/>
                  </a:cubicBezTo>
                  <a:lnTo>
                    <a:pt x="68689" y="34347"/>
                  </a:lnTo>
                  <a:cubicBezTo>
                    <a:pt x="68690" y="32392"/>
                    <a:pt x="68524" y="30438"/>
                    <a:pt x="68193" y="28511"/>
                  </a:cubicBezTo>
                  <a:cubicBezTo>
                    <a:pt x="66994" y="21498"/>
                    <a:pt x="63686" y="15119"/>
                    <a:pt x="58630" y="10062"/>
                  </a:cubicBezTo>
                  <a:cubicBezTo>
                    <a:pt x="58343" y="9775"/>
                    <a:pt x="58057" y="9499"/>
                    <a:pt x="57791" y="9254"/>
                  </a:cubicBezTo>
                  <a:cubicBezTo>
                    <a:pt x="51414" y="3287"/>
                    <a:pt x="43087" y="1"/>
                    <a:pt x="34344" y="1"/>
                  </a:cubicBezTo>
                  <a:close/>
                </a:path>
              </a:pathLst>
            </a:custGeom>
            <a:solidFill>
              <a:srgbClr val="FFFFFF"/>
            </a:solidFill>
            <a:ln>
              <a:noFill/>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4660200" y="5231450"/>
              <a:ext cx="1627000" cy="1624250"/>
            </a:xfrm>
            <a:custGeom>
              <a:avLst/>
              <a:gdLst/>
              <a:ahLst/>
              <a:cxnLst/>
              <a:rect l="l" t="t" r="r" b="b"/>
              <a:pathLst>
                <a:path w="65080" h="64970" extrusionOk="0">
                  <a:moveTo>
                    <a:pt x="32542" y="0"/>
                  </a:moveTo>
                  <a:cubicBezTo>
                    <a:pt x="22181" y="0"/>
                    <a:pt x="12949" y="4845"/>
                    <a:pt x="6994" y="12395"/>
                  </a:cubicBezTo>
                  <a:cubicBezTo>
                    <a:pt x="6792" y="12648"/>
                    <a:pt x="9760" y="13520"/>
                    <a:pt x="9567" y="13780"/>
                  </a:cubicBezTo>
                  <a:cubicBezTo>
                    <a:pt x="9176" y="14304"/>
                    <a:pt x="5638" y="14231"/>
                    <a:pt x="5281" y="14779"/>
                  </a:cubicBezTo>
                  <a:cubicBezTo>
                    <a:pt x="1833" y="20059"/>
                    <a:pt x="1" y="26231"/>
                    <a:pt x="9" y="32537"/>
                  </a:cubicBezTo>
                  <a:lnTo>
                    <a:pt x="9" y="64970"/>
                  </a:lnTo>
                  <a:lnTo>
                    <a:pt x="65079" y="64970"/>
                  </a:lnTo>
                  <a:cubicBezTo>
                    <a:pt x="65075" y="64970"/>
                    <a:pt x="56753" y="56592"/>
                    <a:pt x="56754" y="55809"/>
                  </a:cubicBezTo>
                  <a:cubicBezTo>
                    <a:pt x="56769" y="49721"/>
                    <a:pt x="52126" y="4890"/>
                    <a:pt x="43206" y="1791"/>
                  </a:cubicBezTo>
                  <a:cubicBezTo>
                    <a:pt x="39866" y="631"/>
                    <a:pt x="36278" y="0"/>
                    <a:pt x="32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4829375" y="6072100"/>
              <a:ext cx="1399875" cy="217900"/>
            </a:xfrm>
            <a:custGeom>
              <a:avLst/>
              <a:gdLst/>
              <a:ahLst/>
              <a:cxnLst/>
              <a:rect l="l" t="t" r="r" b="b"/>
              <a:pathLst>
                <a:path w="55995" h="8716" extrusionOk="0">
                  <a:moveTo>
                    <a:pt x="24828" y="1"/>
                  </a:moveTo>
                  <a:cubicBezTo>
                    <a:pt x="24542" y="1"/>
                    <a:pt x="24255" y="13"/>
                    <a:pt x="23967" y="39"/>
                  </a:cubicBezTo>
                  <a:cubicBezTo>
                    <a:pt x="20731" y="327"/>
                    <a:pt x="17880" y="2256"/>
                    <a:pt x="15423" y="4383"/>
                  </a:cubicBezTo>
                  <a:cubicBezTo>
                    <a:pt x="13907" y="5695"/>
                    <a:pt x="12274" y="7191"/>
                    <a:pt x="10269" y="7212"/>
                  </a:cubicBezTo>
                  <a:cubicBezTo>
                    <a:pt x="10254" y="7212"/>
                    <a:pt x="10240" y="7212"/>
                    <a:pt x="10225" y="7212"/>
                  </a:cubicBezTo>
                  <a:cubicBezTo>
                    <a:pt x="8701" y="7212"/>
                    <a:pt x="7306" y="6346"/>
                    <a:pt x="5802" y="6085"/>
                  </a:cubicBezTo>
                  <a:cubicBezTo>
                    <a:pt x="5503" y="6033"/>
                    <a:pt x="5202" y="6008"/>
                    <a:pt x="4900" y="6008"/>
                  </a:cubicBezTo>
                  <a:cubicBezTo>
                    <a:pt x="2956" y="6008"/>
                    <a:pt x="1017" y="7049"/>
                    <a:pt x="1" y="8716"/>
                  </a:cubicBezTo>
                  <a:lnTo>
                    <a:pt x="55995" y="8183"/>
                  </a:lnTo>
                  <a:cubicBezTo>
                    <a:pt x="55236" y="5057"/>
                    <a:pt x="52027" y="3076"/>
                    <a:pt x="48860" y="2509"/>
                  </a:cubicBezTo>
                  <a:cubicBezTo>
                    <a:pt x="48031" y="2361"/>
                    <a:pt x="47188" y="2287"/>
                    <a:pt x="46346" y="2287"/>
                  </a:cubicBezTo>
                  <a:cubicBezTo>
                    <a:pt x="43993" y="2287"/>
                    <a:pt x="41640" y="2859"/>
                    <a:pt x="39561" y="3960"/>
                  </a:cubicBezTo>
                  <a:cubicBezTo>
                    <a:pt x="38662" y="4435"/>
                    <a:pt x="37697" y="5024"/>
                    <a:pt x="36722" y="5024"/>
                  </a:cubicBezTo>
                  <a:cubicBezTo>
                    <a:pt x="36515" y="5024"/>
                    <a:pt x="36308" y="4998"/>
                    <a:pt x="36102" y="4938"/>
                  </a:cubicBezTo>
                  <a:cubicBezTo>
                    <a:pt x="35607" y="4796"/>
                    <a:pt x="35186" y="4477"/>
                    <a:pt x="34773" y="4169"/>
                  </a:cubicBezTo>
                  <a:cubicBezTo>
                    <a:pt x="31841" y="1984"/>
                    <a:pt x="28439" y="1"/>
                    <a:pt x="24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4792250" y="5382000"/>
              <a:ext cx="1125475" cy="218950"/>
            </a:xfrm>
            <a:custGeom>
              <a:avLst/>
              <a:gdLst/>
              <a:ahLst/>
              <a:cxnLst/>
              <a:rect l="l" t="t" r="r" b="b"/>
              <a:pathLst>
                <a:path w="45019" h="8758" extrusionOk="0">
                  <a:moveTo>
                    <a:pt x="15460" y="1"/>
                  </a:moveTo>
                  <a:cubicBezTo>
                    <a:pt x="12328" y="1"/>
                    <a:pt x="9382" y="1913"/>
                    <a:pt x="7276" y="4283"/>
                  </a:cubicBezTo>
                  <a:cubicBezTo>
                    <a:pt x="6483" y="5177"/>
                    <a:pt x="5699" y="6192"/>
                    <a:pt x="4556" y="6542"/>
                  </a:cubicBezTo>
                  <a:cubicBezTo>
                    <a:pt x="4240" y="6638"/>
                    <a:pt x="3920" y="6678"/>
                    <a:pt x="3598" y="6678"/>
                  </a:cubicBezTo>
                  <a:cubicBezTo>
                    <a:pt x="2976" y="6678"/>
                    <a:pt x="2344" y="6532"/>
                    <a:pt x="1712" y="6373"/>
                  </a:cubicBezTo>
                  <a:cubicBezTo>
                    <a:pt x="1510" y="6626"/>
                    <a:pt x="1315" y="6885"/>
                    <a:pt x="1121" y="7145"/>
                  </a:cubicBezTo>
                  <a:cubicBezTo>
                    <a:pt x="730" y="7669"/>
                    <a:pt x="356" y="8209"/>
                    <a:pt x="1" y="8757"/>
                  </a:cubicBezTo>
                  <a:lnTo>
                    <a:pt x="45018" y="8757"/>
                  </a:lnTo>
                  <a:cubicBezTo>
                    <a:pt x="43641" y="6149"/>
                    <a:pt x="40533" y="4666"/>
                    <a:pt x="37539" y="4561"/>
                  </a:cubicBezTo>
                  <a:cubicBezTo>
                    <a:pt x="37395" y="4556"/>
                    <a:pt x="37252" y="4553"/>
                    <a:pt x="37109" y="4553"/>
                  </a:cubicBezTo>
                  <a:cubicBezTo>
                    <a:pt x="34011" y="4553"/>
                    <a:pt x="31016" y="5714"/>
                    <a:pt x="28186" y="7006"/>
                  </a:cubicBezTo>
                  <a:cubicBezTo>
                    <a:pt x="27798" y="7182"/>
                    <a:pt x="27395" y="7364"/>
                    <a:pt x="26968" y="7364"/>
                  </a:cubicBezTo>
                  <a:cubicBezTo>
                    <a:pt x="26964" y="7364"/>
                    <a:pt x="26960" y="7364"/>
                    <a:pt x="26956" y="7364"/>
                  </a:cubicBezTo>
                  <a:cubicBezTo>
                    <a:pt x="26094" y="7355"/>
                    <a:pt x="25440" y="6616"/>
                    <a:pt x="24894" y="5951"/>
                  </a:cubicBezTo>
                  <a:cubicBezTo>
                    <a:pt x="22606" y="3161"/>
                    <a:pt x="19772" y="373"/>
                    <a:pt x="16178" y="35"/>
                  </a:cubicBezTo>
                  <a:cubicBezTo>
                    <a:pt x="15938" y="12"/>
                    <a:pt x="15699" y="1"/>
                    <a:pt x="15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 name="Google Shape;1912;p64"/>
            <p:cNvGrpSpPr/>
            <p:nvPr/>
          </p:nvGrpSpPr>
          <p:grpSpPr>
            <a:xfrm>
              <a:off x="5325300" y="5276225"/>
              <a:ext cx="961900" cy="1580275"/>
              <a:chOff x="5325300" y="5276225"/>
              <a:chExt cx="961900" cy="1580275"/>
            </a:xfrm>
          </p:grpSpPr>
          <p:sp>
            <p:nvSpPr>
              <p:cNvPr id="1913" name="Google Shape;1913;p64"/>
              <p:cNvSpPr/>
              <p:nvPr/>
            </p:nvSpPr>
            <p:spPr>
              <a:xfrm>
                <a:off x="5363200" y="5735625"/>
                <a:ext cx="373325" cy="1120875"/>
              </a:xfrm>
              <a:custGeom>
                <a:avLst/>
                <a:gdLst/>
                <a:ahLst/>
                <a:cxnLst/>
                <a:rect l="l" t="t" r="r" b="b"/>
                <a:pathLst>
                  <a:path w="14933" h="44835" extrusionOk="0">
                    <a:moveTo>
                      <a:pt x="0" y="1"/>
                    </a:moveTo>
                    <a:lnTo>
                      <a:pt x="0" y="44802"/>
                    </a:lnTo>
                    <a:lnTo>
                      <a:pt x="1088" y="44802"/>
                    </a:lnTo>
                    <a:cubicBezTo>
                      <a:pt x="1088" y="44802"/>
                      <a:pt x="1088" y="44803"/>
                      <a:pt x="1089" y="44803"/>
                    </a:cubicBezTo>
                    <a:cubicBezTo>
                      <a:pt x="1090" y="44803"/>
                      <a:pt x="1091" y="44802"/>
                      <a:pt x="1092" y="44802"/>
                    </a:cubicBezTo>
                    <a:cubicBezTo>
                      <a:pt x="1105" y="44822"/>
                      <a:pt x="1129" y="44835"/>
                      <a:pt x="1155" y="44835"/>
                    </a:cubicBezTo>
                    <a:cubicBezTo>
                      <a:pt x="1181" y="44835"/>
                      <a:pt x="1206" y="44822"/>
                      <a:pt x="1221" y="44802"/>
                    </a:cubicBezTo>
                    <a:lnTo>
                      <a:pt x="2011" y="44802"/>
                    </a:lnTo>
                    <a:cubicBezTo>
                      <a:pt x="2028" y="44824"/>
                      <a:pt x="2053" y="44835"/>
                      <a:pt x="2077" y="44835"/>
                    </a:cubicBezTo>
                    <a:cubicBezTo>
                      <a:pt x="2102" y="44835"/>
                      <a:pt x="2127" y="44824"/>
                      <a:pt x="2143" y="44802"/>
                    </a:cubicBezTo>
                    <a:lnTo>
                      <a:pt x="12353" y="44802"/>
                    </a:lnTo>
                    <a:lnTo>
                      <a:pt x="13174" y="43788"/>
                    </a:lnTo>
                    <a:lnTo>
                      <a:pt x="14252" y="44802"/>
                    </a:lnTo>
                    <a:lnTo>
                      <a:pt x="14933" y="44802"/>
                    </a:lnTo>
                    <a:lnTo>
                      <a:pt x="14933" y="8589"/>
                    </a:lnTo>
                    <a:lnTo>
                      <a:pt x="14846" y="6952"/>
                    </a:lnTo>
                    <a:lnTo>
                      <a:pt x="14837" y="6801"/>
                    </a:lnTo>
                    <a:lnTo>
                      <a:pt x="14795" y="6030"/>
                    </a:lnTo>
                    <a:lnTo>
                      <a:pt x="14792" y="5952"/>
                    </a:lnTo>
                    <a:lnTo>
                      <a:pt x="14774" y="5619"/>
                    </a:lnTo>
                    <a:lnTo>
                      <a:pt x="14765" y="5468"/>
                    </a:lnTo>
                    <a:lnTo>
                      <a:pt x="14708" y="4404"/>
                    </a:lnTo>
                    <a:lnTo>
                      <a:pt x="14706" y="4329"/>
                    </a:lnTo>
                    <a:lnTo>
                      <a:pt x="14621" y="2782"/>
                    </a:lnTo>
                    <a:lnTo>
                      <a:pt x="14617" y="2707"/>
                    </a:lnTo>
                    <a:lnTo>
                      <a:pt x="14532" y="1161"/>
                    </a:lnTo>
                    <a:lnTo>
                      <a:pt x="14526" y="1082"/>
                    </a:lnTo>
                    <a:lnTo>
                      <a:pt x="14487" y="308"/>
                    </a:lnTo>
                    <a:lnTo>
                      <a:pt x="14481" y="208"/>
                    </a:lnTo>
                    <a:lnTo>
                      <a:pt x="14478" y="157"/>
                    </a:lnTo>
                    <a:lnTo>
                      <a:pt x="144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5358725" y="5583000"/>
                <a:ext cx="409200" cy="141100"/>
              </a:xfrm>
              <a:custGeom>
                <a:avLst/>
                <a:gdLst/>
                <a:ahLst/>
                <a:cxnLst/>
                <a:rect l="l" t="t" r="r" b="b"/>
                <a:pathLst>
                  <a:path w="16368" h="5644" extrusionOk="0">
                    <a:moveTo>
                      <a:pt x="0" y="0"/>
                    </a:moveTo>
                    <a:lnTo>
                      <a:pt x="0" y="5644"/>
                    </a:lnTo>
                    <a:lnTo>
                      <a:pt x="16367" y="5644"/>
                    </a:lnTo>
                    <a:lnTo>
                      <a:pt x="163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5325300" y="5702300"/>
                <a:ext cx="418275" cy="38500"/>
              </a:xfrm>
              <a:custGeom>
                <a:avLst/>
                <a:gdLst/>
                <a:ahLst/>
                <a:cxnLst/>
                <a:rect l="l" t="t" r="r" b="b"/>
                <a:pathLst>
                  <a:path w="16731" h="1540" extrusionOk="0">
                    <a:moveTo>
                      <a:pt x="1" y="1"/>
                    </a:moveTo>
                    <a:lnTo>
                      <a:pt x="1" y="1540"/>
                    </a:lnTo>
                    <a:lnTo>
                      <a:pt x="16731" y="1540"/>
                    </a:lnTo>
                    <a:lnTo>
                      <a:pt x="167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5333025" y="5618900"/>
                <a:ext cx="409250" cy="16700"/>
              </a:xfrm>
              <a:custGeom>
                <a:avLst/>
                <a:gdLst/>
                <a:ahLst/>
                <a:cxnLst/>
                <a:rect l="l" t="t" r="r" b="b"/>
                <a:pathLst>
                  <a:path w="16370" h="668" extrusionOk="0">
                    <a:moveTo>
                      <a:pt x="0" y="0"/>
                    </a:moveTo>
                    <a:lnTo>
                      <a:pt x="0" y="667"/>
                    </a:lnTo>
                    <a:lnTo>
                      <a:pt x="16370" y="667"/>
                    </a:lnTo>
                    <a:lnTo>
                      <a:pt x="163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5740350" y="5276225"/>
                <a:ext cx="284775" cy="170800"/>
              </a:xfrm>
              <a:custGeom>
                <a:avLst/>
                <a:gdLst/>
                <a:ahLst/>
                <a:cxnLst/>
                <a:rect l="l" t="t" r="r" b="b"/>
                <a:pathLst>
                  <a:path w="11391" h="6832" extrusionOk="0">
                    <a:moveTo>
                      <a:pt x="1" y="0"/>
                    </a:moveTo>
                    <a:lnTo>
                      <a:pt x="1" y="6832"/>
                    </a:lnTo>
                    <a:lnTo>
                      <a:pt x="11390" y="6832"/>
                    </a:lnTo>
                    <a:cubicBezTo>
                      <a:pt x="11023" y="6488"/>
                      <a:pt x="10643" y="6153"/>
                      <a:pt x="10257" y="5831"/>
                    </a:cubicBezTo>
                    <a:cubicBezTo>
                      <a:pt x="10237" y="5810"/>
                      <a:pt x="10215" y="5795"/>
                      <a:pt x="10193" y="5777"/>
                    </a:cubicBezTo>
                    <a:cubicBezTo>
                      <a:pt x="10133" y="5726"/>
                      <a:pt x="10073" y="5675"/>
                      <a:pt x="10013" y="5626"/>
                    </a:cubicBezTo>
                    <a:cubicBezTo>
                      <a:pt x="7038" y="3169"/>
                      <a:pt x="3647" y="1264"/>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5719250" y="5454700"/>
                <a:ext cx="567950" cy="1400975"/>
              </a:xfrm>
              <a:custGeom>
                <a:avLst/>
                <a:gdLst/>
                <a:ahLst/>
                <a:cxnLst/>
                <a:rect l="l" t="t" r="r" b="b"/>
                <a:pathLst>
                  <a:path w="22718" h="56039" extrusionOk="0">
                    <a:moveTo>
                      <a:pt x="1" y="0"/>
                    </a:moveTo>
                    <a:lnTo>
                      <a:pt x="1" y="56039"/>
                    </a:lnTo>
                    <a:lnTo>
                      <a:pt x="22717" y="56039"/>
                    </a:lnTo>
                    <a:lnTo>
                      <a:pt x="22717" y="23435"/>
                    </a:lnTo>
                    <a:cubicBezTo>
                      <a:pt x="22714" y="22917"/>
                      <a:pt x="22699" y="22401"/>
                      <a:pt x="22672" y="21888"/>
                    </a:cubicBezTo>
                    <a:cubicBezTo>
                      <a:pt x="22672" y="21864"/>
                      <a:pt x="22670" y="21839"/>
                      <a:pt x="22666" y="21814"/>
                    </a:cubicBezTo>
                    <a:cubicBezTo>
                      <a:pt x="22642" y="21295"/>
                      <a:pt x="22600" y="20779"/>
                      <a:pt x="22548" y="20266"/>
                    </a:cubicBezTo>
                    <a:cubicBezTo>
                      <a:pt x="22546" y="20242"/>
                      <a:pt x="22543" y="20219"/>
                      <a:pt x="22539" y="20191"/>
                    </a:cubicBezTo>
                    <a:cubicBezTo>
                      <a:pt x="22470" y="19519"/>
                      <a:pt x="22380" y="18849"/>
                      <a:pt x="22266" y="18189"/>
                    </a:cubicBezTo>
                    <a:cubicBezTo>
                      <a:pt x="22259" y="18151"/>
                      <a:pt x="22253" y="18114"/>
                      <a:pt x="22248" y="18075"/>
                    </a:cubicBezTo>
                    <a:cubicBezTo>
                      <a:pt x="22244" y="18063"/>
                      <a:pt x="22244" y="18051"/>
                      <a:pt x="22241" y="18038"/>
                    </a:cubicBezTo>
                    <a:cubicBezTo>
                      <a:pt x="22195" y="17780"/>
                      <a:pt x="22148" y="17523"/>
                      <a:pt x="22097" y="17267"/>
                    </a:cubicBezTo>
                    <a:cubicBezTo>
                      <a:pt x="22093" y="17241"/>
                      <a:pt x="22088" y="17214"/>
                      <a:pt x="22081" y="17189"/>
                    </a:cubicBezTo>
                    <a:cubicBezTo>
                      <a:pt x="22060" y="17077"/>
                      <a:pt x="22039" y="16965"/>
                      <a:pt x="22015" y="16856"/>
                    </a:cubicBezTo>
                    <a:cubicBezTo>
                      <a:pt x="22003" y="16805"/>
                      <a:pt x="21994" y="16754"/>
                      <a:pt x="21982" y="16707"/>
                    </a:cubicBezTo>
                    <a:cubicBezTo>
                      <a:pt x="21906" y="16347"/>
                      <a:pt x="21822" y="15994"/>
                      <a:pt x="21735" y="15641"/>
                    </a:cubicBezTo>
                    <a:cubicBezTo>
                      <a:pt x="21728" y="15617"/>
                      <a:pt x="21722" y="15594"/>
                      <a:pt x="21717" y="15566"/>
                    </a:cubicBezTo>
                    <a:cubicBezTo>
                      <a:pt x="21584" y="15048"/>
                      <a:pt x="21439" y="14530"/>
                      <a:pt x="21279" y="14020"/>
                    </a:cubicBezTo>
                    <a:cubicBezTo>
                      <a:pt x="21273" y="13994"/>
                      <a:pt x="21264" y="13969"/>
                      <a:pt x="21255" y="13944"/>
                    </a:cubicBezTo>
                    <a:cubicBezTo>
                      <a:pt x="21095" y="13422"/>
                      <a:pt x="20920" y="12907"/>
                      <a:pt x="20731" y="12398"/>
                    </a:cubicBezTo>
                    <a:cubicBezTo>
                      <a:pt x="20723" y="12371"/>
                      <a:pt x="20714" y="12345"/>
                      <a:pt x="20704" y="12320"/>
                    </a:cubicBezTo>
                    <a:cubicBezTo>
                      <a:pt x="20511" y="11797"/>
                      <a:pt x="20306" y="11283"/>
                      <a:pt x="20089" y="10776"/>
                    </a:cubicBezTo>
                    <a:cubicBezTo>
                      <a:pt x="20076" y="10752"/>
                      <a:pt x="20064" y="10725"/>
                      <a:pt x="20053" y="10698"/>
                    </a:cubicBezTo>
                    <a:cubicBezTo>
                      <a:pt x="19829" y="10176"/>
                      <a:pt x="19587" y="9661"/>
                      <a:pt x="19338" y="9154"/>
                    </a:cubicBezTo>
                    <a:cubicBezTo>
                      <a:pt x="19325" y="9126"/>
                      <a:pt x="19311" y="9099"/>
                      <a:pt x="19298" y="9075"/>
                    </a:cubicBezTo>
                    <a:cubicBezTo>
                      <a:pt x="19037" y="8551"/>
                      <a:pt x="18762" y="8035"/>
                      <a:pt x="18472" y="7529"/>
                    </a:cubicBezTo>
                    <a:cubicBezTo>
                      <a:pt x="18456" y="7504"/>
                      <a:pt x="18445" y="7478"/>
                      <a:pt x="18430" y="7453"/>
                    </a:cubicBezTo>
                    <a:cubicBezTo>
                      <a:pt x="18129" y="6929"/>
                      <a:pt x="17814" y="6413"/>
                      <a:pt x="17483" y="5907"/>
                    </a:cubicBezTo>
                    <a:cubicBezTo>
                      <a:pt x="17468" y="5881"/>
                      <a:pt x="17452" y="5855"/>
                      <a:pt x="17435" y="5831"/>
                    </a:cubicBezTo>
                    <a:cubicBezTo>
                      <a:pt x="17287" y="5605"/>
                      <a:pt x="17136" y="5382"/>
                      <a:pt x="16983" y="5159"/>
                    </a:cubicBezTo>
                    <a:cubicBezTo>
                      <a:pt x="16818" y="4844"/>
                      <a:pt x="16615" y="4550"/>
                      <a:pt x="16379" y="4285"/>
                    </a:cubicBezTo>
                    <a:cubicBezTo>
                      <a:pt x="16356" y="4258"/>
                      <a:pt x="16332" y="4234"/>
                      <a:pt x="16308" y="4206"/>
                    </a:cubicBezTo>
                    <a:cubicBezTo>
                      <a:pt x="16301" y="4199"/>
                      <a:pt x="16294" y="4192"/>
                      <a:pt x="16286" y="4185"/>
                    </a:cubicBezTo>
                    <a:cubicBezTo>
                      <a:pt x="16280" y="4177"/>
                      <a:pt x="16273" y="4168"/>
                      <a:pt x="16265" y="4161"/>
                    </a:cubicBezTo>
                    <a:cubicBezTo>
                      <a:pt x="15886" y="3647"/>
                      <a:pt x="15490" y="3148"/>
                      <a:pt x="15077" y="2663"/>
                    </a:cubicBezTo>
                    <a:cubicBezTo>
                      <a:pt x="15057" y="2635"/>
                      <a:pt x="15035" y="2609"/>
                      <a:pt x="15011" y="2584"/>
                    </a:cubicBezTo>
                    <a:cubicBezTo>
                      <a:pt x="14688" y="2199"/>
                      <a:pt x="14353" y="1824"/>
                      <a:pt x="14013" y="1457"/>
                    </a:cubicBezTo>
                    <a:cubicBezTo>
                      <a:pt x="13880" y="1315"/>
                      <a:pt x="13751" y="1176"/>
                      <a:pt x="13615" y="1038"/>
                    </a:cubicBezTo>
                    <a:cubicBezTo>
                      <a:pt x="13591" y="1013"/>
                      <a:pt x="13567" y="987"/>
                      <a:pt x="13542" y="962"/>
                    </a:cubicBezTo>
                    <a:cubicBezTo>
                      <a:pt x="13425" y="842"/>
                      <a:pt x="13307" y="722"/>
                      <a:pt x="13187" y="600"/>
                    </a:cubicBezTo>
                    <a:cubicBezTo>
                      <a:pt x="13060" y="474"/>
                      <a:pt x="12934" y="351"/>
                      <a:pt x="12807" y="229"/>
                    </a:cubicBezTo>
                    <a:cubicBezTo>
                      <a:pt x="12729" y="151"/>
                      <a:pt x="12647" y="73"/>
                      <a:pt x="125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5688400" y="5422000"/>
                <a:ext cx="351050" cy="38450"/>
              </a:xfrm>
              <a:custGeom>
                <a:avLst/>
                <a:gdLst/>
                <a:ahLst/>
                <a:cxnLst/>
                <a:rect l="l" t="t" r="r" b="b"/>
                <a:pathLst>
                  <a:path w="14042" h="1538" extrusionOk="0">
                    <a:moveTo>
                      <a:pt x="1" y="0"/>
                    </a:moveTo>
                    <a:lnTo>
                      <a:pt x="1" y="1537"/>
                    </a:lnTo>
                    <a:lnTo>
                      <a:pt x="14041" y="1537"/>
                    </a:lnTo>
                    <a:cubicBezTo>
                      <a:pt x="13963" y="1459"/>
                      <a:pt x="13882" y="1381"/>
                      <a:pt x="13799" y="1309"/>
                    </a:cubicBezTo>
                    <a:cubicBezTo>
                      <a:pt x="13743" y="1251"/>
                      <a:pt x="13682" y="1197"/>
                      <a:pt x="13625" y="1142"/>
                    </a:cubicBezTo>
                    <a:cubicBezTo>
                      <a:pt x="13574" y="1095"/>
                      <a:pt x="13523" y="1046"/>
                      <a:pt x="13468" y="1001"/>
                    </a:cubicBezTo>
                    <a:cubicBezTo>
                      <a:pt x="13101" y="657"/>
                      <a:pt x="12721" y="322"/>
                      <a:pt x="12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0" name="Google Shape;1920;p64"/>
            <p:cNvSpPr/>
            <p:nvPr/>
          </p:nvSpPr>
          <p:spPr>
            <a:xfrm>
              <a:off x="5342600" y="6449800"/>
              <a:ext cx="405525" cy="3800"/>
            </a:xfrm>
            <a:custGeom>
              <a:avLst/>
              <a:gdLst/>
              <a:ahLst/>
              <a:cxnLst/>
              <a:rect l="l" t="t" r="r" b="b"/>
              <a:pathLst>
                <a:path w="16221" h="152" extrusionOk="0">
                  <a:moveTo>
                    <a:pt x="77" y="0"/>
                  </a:moveTo>
                  <a:cubicBezTo>
                    <a:pt x="35" y="0"/>
                    <a:pt x="1" y="34"/>
                    <a:pt x="1" y="76"/>
                  </a:cubicBezTo>
                  <a:cubicBezTo>
                    <a:pt x="1" y="118"/>
                    <a:pt x="34" y="151"/>
                    <a:pt x="75" y="151"/>
                  </a:cubicBezTo>
                  <a:cubicBezTo>
                    <a:pt x="76" y="151"/>
                    <a:pt x="78" y="151"/>
                    <a:pt x="79" y="151"/>
                  </a:cubicBezTo>
                  <a:lnTo>
                    <a:pt x="16141" y="151"/>
                  </a:lnTo>
                  <a:cubicBezTo>
                    <a:pt x="16142" y="151"/>
                    <a:pt x="16144" y="151"/>
                    <a:pt x="16145" y="151"/>
                  </a:cubicBezTo>
                  <a:cubicBezTo>
                    <a:pt x="16186" y="151"/>
                    <a:pt x="16221" y="118"/>
                    <a:pt x="16221" y="76"/>
                  </a:cubicBezTo>
                  <a:cubicBezTo>
                    <a:pt x="16221" y="34"/>
                    <a:pt x="16185" y="0"/>
                    <a:pt x="16143" y="0"/>
                  </a:cubicBezTo>
                  <a:cubicBezTo>
                    <a:pt x="16143" y="0"/>
                    <a:pt x="16142" y="0"/>
                    <a:pt x="16141" y="0"/>
                  </a:cubicBezTo>
                  <a:lnTo>
                    <a:pt x="79" y="0"/>
                  </a:lnTo>
                  <a:cubicBezTo>
                    <a:pt x="78" y="0"/>
                    <a:pt x="78" y="0"/>
                    <a:pt x="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5695500" y="6097075"/>
              <a:ext cx="3750" cy="316750"/>
            </a:xfrm>
            <a:custGeom>
              <a:avLst/>
              <a:gdLst/>
              <a:ahLst/>
              <a:cxnLst/>
              <a:rect l="l" t="t" r="r" b="b"/>
              <a:pathLst>
                <a:path w="150" h="12670" extrusionOk="0">
                  <a:moveTo>
                    <a:pt x="75" y="1"/>
                  </a:moveTo>
                  <a:cubicBezTo>
                    <a:pt x="38" y="1"/>
                    <a:pt x="2" y="25"/>
                    <a:pt x="0" y="73"/>
                  </a:cubicBezTo>
                  <a:lnTo>
                    <a:pt x="0" y="12595"/>
                  </a:lnTo>
                  <a:cubicBezTo>
                    <a:pt x="0" y="12636"/>
                    <a:pt x="33" y="12670"/>
                    <a:pt x="75" y="12670"/>
                  </a:cubicBezTo>
                  <a:cubicBezTo>
                    <a:pt x="117" y="12670"/>
                    <a:pt x="150" y="12636"/>
                    <a:pt x="150" y="12595"/>
                  </a:cubicBezTo>
                  <a:lnTo>
                    <a:pt x="150" y="73"/>
                  </a:lnTo>
                  <a:cubicBezTo>
                    <a:pt x="148" y="25"/>
                    <a:pt x="112" y="1"/>
                    <a:pt x="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5389825" y="6449375"/>
              <a:ext cx="4400" cy="407125"/>
            </a:xfrm>
            <a:custGeom>
              <a:avLst/>
              <a:gdLst/>
              <a:ahLst/>
              <a:cxnLst/>
              <a:rect l="l" t="t" r="r" b="b"/>
              <a:pathLst>
                <a:path w="176" h="16285" extrusionOk="0">
                  <a:moveTo>
                    <a:pt x="88" y="1"/>
                  </a:moveTo>
                  <a:cubicBezTo>
                    <a:pt x="44" y="1"/>
                    <a:pt x="3" y="35"/>
                    <a:pt x="2" y="85"/>
                  </a:cubicBezTo>
                  <a:lnTo>
                    <a:pt x="2" y="16201"/>
                  </a:lnTo>
                  <a:cubicBezTo>
                    <a:pt x="1" y="16220"/>
                    <a:pt x="9" y="16238"/>
                    <a:pt x="23" y="16252"/>
                  </a:cubicBezTo>
                  <a:cubicBezTo>
                    <a:pt x="37" y="16272"/>
                    <a:pt x="61" y="16285"/>
                    <a:pt x="86" y="16285"/>
                  </a:cubicBezTo>
                  <a:cubicBezTo>
                    <a:pt x="87" y="16285"/>
                    <a:pt x="88" y="16285"/>
                    <a:pt x="89" y="16285"/>
                  </a:cubicBezTo>
                  <a:cubicBezTo>
                    <a:pt x="116" y="16285"/>
                    <a:pt x="140" y="16272"/>
                    <a:pt x="156" y="16252"/>
                  </a:cubicBezTo>
                  <a:cubicBezTo>
                    <a:pt x="168" y="16237"/>
                    <a:pt x="175" y="16219"/>
                    <a:pt x="174" y="16201"/>
                  </a:cubicBezTo>
                  <a:lnTo>
                    <a:pt x="174" y="85"/>
                  </a:lnTo>
                  <a:cubicBezTo>
                    <a:pt x="174" y="59"/>
                    <a:pt x="162" y="34"/>
                    <a:pt x="141" y="19"/>
                  </a:cubicBezTo>
                  <a:cubicBezTo>
                    <a:pt x="125" y="7"/>
                    <a:pt x="106"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5672125" y="6449375"/>
              <a:ext cx="4350" cy="406300"/>
            </a:xfrm>
            <a:custGeom>
              <a:avLst/>
              <a:gdLst/>
              <a:ahLst/>
              <a:cxnLst/>
              <a:rect l="l" t="t" r="r" b="b"/>
              <a:pathLst>
                <a:path w="174" h="16252" extrusionOk="0">
                  <a:moveTo>
                    <a:pt x="86" y="1"/>
                  </a:moveTo>
                  <a:cubicBezTo>
                    <a:pt x="67" y="1"/>
                    <a:pt x="49" y="7"/>
                    <a:pt x="34" y="19"/>
                  </a:cubicBezTo>
                  <a:cubicBezTo>
                    <a:pt x="13" y="34"/>
                    <a:pt x="0" y="59"/>
                    <a:pt x="0" y="85"/>
                  </a:cubicBezTo>
                  <a:lnTo>
                    <a:pt x="0" y="16201"/>
                  </a:lnTo>
                  <a:cubicBezTo>
                    <a:pt x="0" y="16219"/>
                    <a:pt x="6" y="16237"/>
                    <a:pt x="19" y="16252"/>
                  </a:cubicBezTo>
                  <a:lnTo>
                    <a:pt x="151" y="16252"/>
                  </a:lnTo>
                  <a:cubicBezTo>
                    <a:pt x="166" y="16238"/>
                    <a:pt x="174" y="16220"/>
                    <a:pt x="173" y="16201"/>
                  </a:cubicBezTo>
                  <a:lnTo>
                    <a:pt x="173" y="85"/>
                  </a:lnTo>
                  <a:cubicBezTo>
                    <a:pt x="172" y="59"/>
                    <a:pt x="158" y="34"/>
                    <a:pt x="137" y="19"/>
                  </a:cubicBezTo>
                  <a:cubicBezTo>
                    <a:pt x="122" y="7"/>
                    <a:pt x="104" y="1"/>
                    <a:pt x="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5695175" y="6449400"/>
              <a:ext cx="4375" cy="406275"/>
            </a:xfrm>
            <a:custGeom>
              <a:avLst/>
              <a:gdLst/>
              <a:ahLst/>
              <a:cxnLst/>
              <a:rect l="l" t="t" r="r" b="b"/>
              <a:pathLst>
                <a:path w="175" h="16251" extrusionOk="0">
                  <a:moveTo>
                    <a:pt x="85" y="0"/>
                  </a:moveTo>
                  <a:cubicBezTo>
                    <a:pt x="66" y="0"/>
                    <a:pt x="49" y="7"/>
                    <a:pt x="35" y="18"/>
                  </a:cubicBezTo>
                  <a:cubicBezTo>
                    <a:pt x="13" y="33"/>
                    <a:pt x="1" y="58"/>
                    <a:pt x="2" y="84"/>
                  </a:cubicBezTo>
                  <a:lnTo>
                    <a:pt x="2" y="16200"/>
                  </a:lnTo>
                  <a:cubicBezTo>
                    <a:pt x="1" y="16218"/>
                    <a:pt x="8" y="16236"/>
                    <a:pt x="20" y="16251"/>
                  </a:cubicBezTo>
                  <a:lnTo>
                    <a:pt x="155" y="16251"/>
                  </a:lnTo>
                  <a:cubicBezTo>
                    <a:pt x="167" y="16236"/>
                    <a:pt x="174" y="16218"/>
                    <a:pt x="173" y="16200"/>
                  </a:cubicBezTo>
                  <a:lnTo>
                    <a:pt x="173" y="84"/>
                  </a:lnTo>
                  <a:cubicBezTo>
                    <a:pt x="174" y="58"/>
                    <a:pt x="162" y="33"/>
                    <a:pt x="140" y="18"/>
                  </a:cubicBezTo>
                  <a:cubicBezTo>
                    <a:pt x="126" y="6"/>
                    <a:pt x="107" y="0"/>
                    <a:pt x="89" y="0"/>
                  </a:cubicBezTo>
                  <a:cubicBezTo>
                    <a:pt x="88" y="0"/>
                    <a:pt x="86" y="0"/>
                    <a:pt x="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5719225" y="5478750"/>
              <a:ext cx="340425" cy="1925"/>
            </a:xfrm>
            <a:custGeom>
              <a:avLst/>
              <a:gdLst/>
              <a:ahLst/>
              <a:cxnLst/>
              <a:rect l="l" t="t" r="r" b="b"/>
              <a:pathLst>
                <a:path w="13617" h="77" extrusionOk="0">
                  <a:moveTo>
                    <a:pt x="1" y="0"/>
                  </a:moveTo>
                  <a:lnTo>
                    <a:pt x="1" y="76"/>
                  </a:lnTo>
                  <a:lnTo>
                    <a:pt x="13617" y="76"/>
                  </a:lnTo>
                  <a:cubicBezTo>
                    <a:pt x="13592" y="51"/>
                    <a:pt x="13568" y="25"/>
                    <a:pt x="13544"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5719250" y="5519300"/>
              <a:ext cx="376975" cy="1975"/>
            </a:xfrm>
            <a:custGeom>
              <a:avLst/>
              <a:gdLst/>
              <a:ahLst/>
              <a:cxnLst/>
              <a:rect l="l" t="t" r="r" b="b"/>
              <a:pathLst>
                <a:path w="15079" h="79" extrusionOk="0">
                  <a:moveTo>
                    <a:pt x="1" y="0"/>
                  </a:moveTo>
                  <a:lnTo>
                    <a:pt x="1" y="79"/>
                  </a:lnTo>
                  <a:lnTo>
                    <a:pt x="15078" y="79"/>
                  </a:lnTo>
                  <a:cubicBezTo>
                    <a:pt x="15058" y="51"/>
                    <a:pt x="15035" y="25"/>
                    <a:pt x="15011"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5719250" y="5559850"/>
              <a:ext cx="409525" cy="1975"/>
            </a:xfrm>
            <a:custGeom>
              <a:avLst/>
              <a:gdLst/>
              <a:ahLst/>
              <a:cxnLst/>
              <a:rect l="l" t="t" r="r" b="b"/>
              <a:pathLst>
                <a:path w="16381" h="79" extrusionOk="0">
                  <a:moveTo>
                    <a:pt x="1" y="0"/>
                  </a:moveTo>
                  <a:lnTo>
                    <a:pt x="1" y="79"/>
                  </a:lnTo>
                  <a:lnTo>
                    <a:pt x="16380" y="79"/>
                  </a:lnTo>
                  <a:cubicBezTo>
                    <a:pt x="16356" y="52"/>
                    <a:pt x="16332" y="28"/>
                    <a:pt x="16308"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5719225" y="5600450"/>
              <a:ext cx="437125" cy="1925"/>
            </a:xfrm>
            <a:custGeom>
              <a:avLst/>
              <a:gdLst/>
              <a:ahLst/>
              <a:cxnLst/>
              <a:rect l="l" t="t" r="r" b="b"/>
              <a:pathLst>
                <a:path w="17485" h="77" extrusionOk="0">
                  <a:moveTo>
                    <a:pt x="1" y="1"/>
                  </a:moveTo>
                  <a:lnTo>
                    <a:pt x="1" y="77"/>
                  </a:lnTo>
                  <a:lnTo>
                    <a:pt x="17484" y="77"/>
                  </a:lnTo>
                  <a:cubicBezTo>
                    <a:pt x="17471" y="51"/>
                    <a:pt x="17453" y="25"/>
                    <a:pt x="17435"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5719250" y="5641050"/>
              <a:ext cx="461825" cy="1900"/>
            </a:xfrm>
            <a:custGeom>
              <a:avLst/>
              <a:gdLst/>
              <a:ahLst/>
              <a:cxnLst/>
              <a:rect l="l" t="t" r="r" b="b"/>
              <a:pathLst>
                <a:path w="18473" h="76" extrusionOk="0">
                  <a:moveTo>
                    <a:pt x="1" y="0"/>
                  </a:moveTo>
                  <a:lnTo>
                    <a:pt x="1" y="75"/>
                  </a:lnTo>
                  <a:lnTo>
                    <a:pt x="18472" y="75"/>
                  </a:lnTo>
                  <a:cubicBezTo>
                    <a:pt x="18458" y="50"/>
                    <a:pt x="18445" y="24"/>
                    <a:pt x="18430"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5719250" y="5681575"/>
              <a:ext cx="483450" cy="1975"/>
            </a:xfrm>
            <a:custGeom>
              <a:avLst/>
              <a:gdLst/>
              <a:ahLst/>
              <a:cxnLst/>
              <a:rect l="l" t="t" r="r" b="b"/>
              <a:pathLst>
                <a:path w="19338" h="79" extrusionOk="0">
                  <a:moveTo>
                    <a:pt x="1" y="0"/>
                  </a:moveTo>
                  <a:lnTo>
                    <a:pt x="1" y="79"/>
                  </a:lnTo>
                  <a:lnTo>
                    <a:pt x="19338" y="79"/>
                  </a:lnTo>
                  <a:cubicBezTo>
                    <a:pt x="19325" y="51"/>
                    <a:pt x="19311" y="24"/>
                    <a:pt x="19298"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5719250" y="5722125"/>
              <a:ext cx="502225" cy="2000"/>
            </a:xfrm>
            <a:custGeom>
              <a:avLst/>
              <a:gdLst/>
              <a:ahLst/>
              <a:cxnLst/>
              <a:rect l="l" t="t" r="r" b="b"/>
              <a:pathLst>
                <a:path w="20089" h="80" extrusionOk="0">
                  <a:moveTo>
                    <a:pt x="1" y="1"/>
                  </a:moveTo>
                  <a:lnTo>
                    <a:pt x="1" y="80"/>
                  </a:lnTo>
                  <a:lnTo>
                    <a:pt x="20089" y="80"/>
                  </a:lnTo>
                  <a:cubicBezTo>
                    <a:pt x="20076" y="55"/>
                    <a:pt x="20064" y="28"/>
                    <a:pt x="20053"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5719250" y="5762675"/>
              <a:ext cx="518275" cy="2000"/>
            </a:xfrm>
            <a:custGeom>
              <a:avLst/>
              <a:gdLst/>
              <a:ahLst/>
              <a:cxnLst/>
              <a:rect l="l" t="t" r="r" b="b"/>
              <a:pathLst>
                <a:path w="20731" h="80" extrusionOk="0">
                  <a:moveTo>
                    <a:pt x="1" y="1"/>
                  </a:moveTo>
                  <a:lnTo>
                    <a:pt x="1" y="79"/>
                  </a:lnTo>
                  <a:lnTo>
                    <a:pt x="20731" y="79"/>
                  </a:lnTo>
                  <a:cubicBezTo>
                    <a:pt x="20723" y="52"/>
                    <a:pt x="20714" y="26"/>
                    <a:pt x="20704"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5719250" y="5803300"/>
              <a:ext cx="531975" cy="1925"/>
            </a:xfrm>
            <a:custGeom>
              <a:avLst/>
              <a:gdLst/>
              <a:ahLst/>
              <a:cxnLst/>
              <a:rect l="l" t="t" r="r" b="b"/>
              <a:pathLst>
                <a:path w="21279" h="77" extrusionOk="0">
                  <a:moveTo>
                    <a:pt x="1" y="0"/>
                  </a:moveTo>
                  <a:lnTo>
                    <a:pt x="1" y="76"/>
                  </a:lnTo>
                  <a:lnTo>
                    <a:pt x="21279" y="76"/>
                  </a:lnTo>
                  <a:cubicBezTo>
                    <a:pt x="21273" y="50"/>
                    <a:pt x="21264" y="25"/>
                    <a:pt x="21255"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5719250" y="5843850"/>
              <a:ext cx="543375" cy="1900"/>
            </a:xfrm>
            <a:custGeom>
              <a:avLst/>
              <a:gdLst/>
              <a:ahLst/>
              <a:cxnLst/>
              <a:rect l="l" t="t" r="r" b="b"/>
              <a:pathLst>
                <a:path w="21735" h="76" extrusionOk="0">
                  <a:moveTo>
                    <a:pt x="1" y="0"/>
                  </a:moveTo>
                  <a:lnTo>
                    <a:pt x="1" y="75"/>
                  </a:lnTo>
                  <a:lnTo>
                    <a:pt x="21735" y="75"/>
                  </a:lnTo>
                  <a:cubicBezTo>
                    <a:pt x="21728" y="51"/>
                    <a:pt x="21722" y="28"/>
                    <a:pt x="21717"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5719250" y="5884400"/>
              <a:ext cx="552425" cy="1975"/>
            </a:xfrm>
            <a:custGeom>
              <a:avLst/>
              <a:gdLst/>
              <a:ahLst/>
              <a:cxnLst/>
              <a:rect l="l" t="t" r="r" b="b"/>
              <a:pathLst>
                <a:path w="22097" h="79" extrusionOk="0">
                  <a:moveTo>
                    <a:pt x="1" y="1"/>
                  </a:moveTo>
                  <a:lnTo>
                    <a:pt x="1" y="79"/>
                  </a:lnTo>
                  <a:lnTo>
                    <a:pt x="22097" y="79"/>
                  </a:lnTo>
                  <a:cubicBezTo>
                    <a:pt x="22093" y="53"/>
                    <a:pt x="22088" y="26"/>
                    <a:pt x="22081"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5719250" y="5959500"/>
              <a:ext cx="563750" cy="1875"/>
            </a:xfrm>
            <a:custGeom>
              <a:avLst/>
              <a:gdLst/>
              <a:ahLst/>
              <a:cxnLst/>
              <a:rect l="l" t="t" r="r" b="b"/>
              <a:pathLst>
                <a:path w="22550" h="75" extrusionOk="0">
                  <a:moveTo>
                    <a:pt x="1" y="1"/>
                  </a:moveTo>
                  <a:lnTo>
                    <a:pt x="1" y="74"/>
                  </a:lnTo>
                  <a:lnTo>
                    <a:pt x="22549" y="74"/>
                  </a:lnTo>
                  <a:cubicBezTo>
                    <a:pt x="22546" y="50"/>
                    <a:pt x="22543" y="27"/>
                    <a:pt x="22539"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5719250" y="6000025"/>
              <a:ext cx="566800" cy="1900"/>
            </a:xfrm>
            <a:custGeom>
              <a:avLst/>
              <a:gdLst/>
              <a:ahLst/>
              <a:cxnLst/>
              <a:rect l="l" t="t" r="r" b="b"/>
              <a:pathLst>
                <a:path w="22672" h="76" extrusionOk="0">
                  <a:moveTo>
                    <a:pt x="1" y="1"/>
                  </a:moveTo>
                  <a:lnTo>
                    <a:pt x="1" y="75"/>
                  </a:lnTo>
                  <a:lnTo>
                    <a:pt x="22672" y="75"/>
                  </a:lnTo>
                  <a:cubicBezTo>
                    <a:pt x="22672" y="51"/>
                    <a:pt x="22670" y="26"/>
                    <a:pt x="22666"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5719225" y="6040550"/>
              <a:ext cx="567975" cy="2025"/>
            </a:xfrm>
            <a:custGeom>
              <a:avLst/>
              <a:gdLst/>
              <a:ahLst/>
              <a:cxnLst/>
              <a:rect l="l" t="t" r="r" b="b"/>
              <a:pathLst>
                <a:path w="22719" h="81" extrusionOk="0">
                  <a:moveTo>
                    <a:pt x="1" y="1"/>
                  </a:moveTo>
                  <a:lnTo>
                    <a:pt x="1" y="80"/>
                  </a:lnTo>
                  <a:lnTo>
                    <a:pt x="22718" y="80"/>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5719225" y="6081100"/>
              <a:ext cx="567975" cy="2025"/>
            </a:xfrm>
            <a:custGeom>
              <a:avLst/>
              <a:gdLst/>
              <a:ahLst/>
              <a:cxnLst/>
              <a:rect l="l" t="t" r="r" b="b"/>
              <a:pathLst>
                <a:path w="22719" h="81" extrusionOk="0">
                  <a:moveTo>
                    <a:pt x="1" y="1"/>
                  </a:moveTo>
                  <a:lnTo>
                    <a:pt x="1" y="80"/>
                  </a:lnTo>
                  <a:lnTo>
                    <a:pt x="22718" y="80"/>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5719225" y="6121675"/>
              <a:ext cx="567975" cy="1975"/>
            </a:xfrm>
            <a:custGeom>
              <a:avLst/>
              <a:gdLst/>
              <a:ahLst/>
              <a:cxnLst/>
              <a:rect l="l" t="t" r="r" b="b"/>
              <a:pathLst>
                <a:path w="22719" h="79" extrusionOk="0">
                  <a:moveTo>
                    <a:pt x="1" y="0"/>
                  </a:moveTo>
                  <a:lnTo>
                    <a:pt x="1" y="78"/>
                  </a:lnTo>
                  <a:lnTo>
                    <a:pt x="22718" y="78"/>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5719225" y="6162300"/>
              <a:ext cx="567975" cy="1900"/>
            </a:xfrm>
            <a:custGeom>
              <a:avLst/>
              <a:gdLst/>
              <a:ahLst/>
              <a:cxnLst/>
              <a:rect l="l" t="t" r="r" b="b"/>
              <a:pathLst>
                <a:path w="22719" h="76" extrusionOk="0">
                  <a:moveTo>
                    <a:pt x="1" y="1"/>
                  </a:moveTo>
                  <a:lnTo>
                    <a:pt x="1" y="76"/>
                  </a:lnTo>
                  <a:lnTo>
                    <a:pt x="22718" y="76"/>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5719225" y="6202850"/>
              <a:ext cx="567975" cy="1900"/>
            </a:xfrm>
            <a:custGeom>
              <a:avLst/>
              <a:gdLst/>
              <a:ahLst/>
              <a:cxnLst/>
              <a:rect l="l" t="t" r="r" b="b"/>
              <a:pathLst>
                <a:path w="22719" h="76" extrusionOk="0">
                  <a:moveTo>
                    <a:pt x="1" y="1"/>
                  </a:moveTo>
                  <a:lnTo>
                    <a:pt x="1" y="76"/>
                  </a:lnTo>
                  <a:lnTo>
                    <a:pt x="22718" y="76"/>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5719225" y="6243375"/>
              <a:ext cx="567975" cy="2025"/>
            </a:xfrm>
            <a:custGeom>
              <a:avLst/>
              <a:gdLst/>
              <a:ahLst/>
              <a:cxnLst/>
              <a:rect l="l" t="t" r="r" b="b"/>
              <a:pathLst>
                <a:path w="22719" h="81" extrusionOk="0">
                  <a:moveTo>
                    <a:pt x="1" y="1"/>
                  </a:moveTo>
                  <a:lnTo>
                    <a:pt x="1" y="80"/>
                  </a:lnTo>
                  <a:lnTo>
                    <a:pt x="22718" y="80"/>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5719225" y="6283950"/>
              <a:ext cx="567975" cy="1975"/>
            </a:xfrm>
            <a:custGeom>
              <a:avLst/>
              <a:gdLst/>
              <a:ahLst/>
              <a:cxnLst/>
              <a:rect l="l" t="t" r="r" b="b"/>
              <a:pathLst>
                <a:path w="22719" h="79" extrusionOk="0">
                  <a:moveTo>
                    <a:pt x="1" y="0"/>
                  </a:moveTo>
                  <a:lnTo>
                    <a:pt x="1" y="78"/>
                  </a:lnTo>
                  <a:lnTo>
                    <a:pt x="22718" y="78"/>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5719225" y="6324500"/>
              <a:ext cx="567975" cy="1975"/>
            </a:xfrm>
            <a:custGeom>
              <a:avLst/>
              <a:gdLst/>
              <a:ahLst/>
              <a:cxnLst/>
              <a:rect l="l" t="t" r="r" b="b"/>
              <a:pathLst>
                <a:path w="22719" h="79" extrusionOk="0">
                  <a:moveTo>
                    <a:pt x="1" y="0"/>
                  </a:moveTo>
                  <a:lnTo>
                    <a:pt x="1" y="79"/>
                  </a:lnTo>
                  <a:lnTo>
                    <a:pt x="22718" y="79"/>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5719225" y="6365125"/>
              <a:ext cx="567975" cy="1900"/>
            </a:xfrm>
            <a:custGeom>
              <a:avLst/>
              <a:gdLst/>
              <a:ahLst/>
              <a:cxnLst/>
              <a:rect l="l" t="t" r="r" b="b"/>
              <a:pathLst>
                <a:path w="22719" h="76" extrusionOk="0">
                  <a:moveTo>
                    <a:pt x="1" y="1"/>
                  </a:moveTo>
                  <a:lnTo>
                    <a:pt x="1" y="76"/>
                  </a:lnTo>
                  <a:lnTo>
                    <a:pt x="22718" y="76"/>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5719225" y="6425950"/>
              <a:ext cx="567975" cy="1925"/>
            </a:xfrm>
            <a:custGeom>
              <a:avLst/>
              <a:gdLst/>
              <a:ahLst/>
              <a:cxnLst/>
              <a:rect l="l" t="t" r="r" b="b"/>
              <a:pathLst>
                <a:path w="22719" h="77" extrusionOk="0">
                  <a:moveTo>
                    <a:pt x="1" y="0"/>
                  </a:moveTo>
                  <a:lnTo>
                    <a:pt x="1" y="76"/>
                  </a:lnTo>
                  <a:lnTo>
                    <a:pt x="22718" y="76"/>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5719225" y="6466500"/>
              <a:ext cx="567975" cy="1975"/>
            </a:xfrm>
            <a:custGeom>
              <a:avLst/>
              <a:gdLst/>
              <a:ahLst/>
              <a:cxnLst/>
              <a:rect l="l" t="t" r="r" b="b"/>
              <a:pathLst>
                <a:path w="22719" h="79" extrusionOk="0">
                  <a:moveTo>
                    <a:pt x="1" y="0"/>
                  </a:moveTo>
                  <a:lnTo>
                    <a:pt x="1" y="79"/>
                  </a:lnTo>
                  <a:lnTo>
                    <a:pt x="22718" y="79"/>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5719225" y="6507050"/>
              <a:ext cx="567975" cy="1975"/>
            </a:xfrm>
            <a:custGeom>
              <a:avLst/>
              <a:gdLst/>
              <a:ahLst/>
              <a:cxnLst/>
              <a:rect l="l" t="t" r="r" b="b"/>
              <a:pathLst>
                <a:path w="22719" h="79"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5719225" y="6547600"/>
              <a:ext cx="567975" cy="2000"/>
            </a:xfrm>
            <a:custGeom>
              <a:avLst/>
              <a:gdLst/>
              <a:ahLst/>
              <a:cxnLst/>
              <a:rect l="l" t="t" r="r" b="b"/>
              <a:pathLst>
                <a:path w="22719" h="80"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5719225" y="6588225"/>
              <a:ext cx="567975" cy="1925"/>
            </a:xfrm>
            <a:custGeom>
              <a:avLst/>
              <a:gdLst/>
              <a:ahLst/>
              <a:cxnLst/>
              <a:rect l="l" t="t" r="r" b="b"/>
              <a:pathLst>
                <a:path w="22719" h="77" extrusionOk="0">
                  <a:moveTo>
                    <a:pt x="1" y="0"/>
                  </a:moveTo>
                  <a:lnTo>
                    <a:pt x="1" y="76"/>
                  </a:lnTo>
                  <a:lnTo>
                    <a:pt x="22718" y="76"/>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5719225" y="6628775"/>
              <a:ext cx="567975" cy="1975"/>
            </a:xfrm>
            <a:custGeom>
              <a:avLst/>
              <a:gdLst/>
              <a:ahLst/>
              <a:cxnLst/>
              <a:rect l="l" t="t" r="r" b="b"/>
              <a:pathLst>
                <a:path w="22719" h="79" extrusionOk="0">
                  <a:moveTo>
                    <a:pt x="1" y="0"/>
                  </a:moveTo>
                  <a:lnTo>
                    <a:pt x="1" y="79"/>
                  </a:lnTo>
                  <a:lnTo>
                    <a:pt x="22718" y="79"/>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5719225" y="6669325"/>
              <a:ext cx="567975" cy="1975"/>
            </a:xfrm>
            <a:custGeom>
              <a:avLst/>
              <a:gdLst/>
              <a:ahLst/>
              <a:cxnLst/>
              <a:rect l="l" t="t" r="r" b="b"/>
              <a:pathLst>
                <a:path w="22719" h="79"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5719225" y="6709875"/>
              <a:ext cx="567975" cy="2000"/>
            </a:xfrm>
            <a:custGeom>
              <a:avLst/>
              <a:gdLst/>
              <a:ahLst/>
              <a:cxnLst/>
              <a:rect l="l" t="t" r="r" b="b"/>
              <a:pathLst>
                <a:path w="22719" h="80"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5719225" y="6750450"/>
              <a:ext cx="567975" cy="1975"/>
            </a:xfrm>
            <a:custGeom>
              <a:avLst/>
              <a:gdLst/>
              <a:ahLst/>
              <a:cxnLst/>
              <a:rect l="l" t="t" r="r" b="b"/>
              <a:pathLst>
                <a:path w="22719" h="79" extrusionOk="0">
                  <a:moveTo>
                    <a:pt x="1" y="0"/>
                  </a:moveTo>
                  <a:lnTo>
                    <a:pt x="1" y="78"/>
                  </a:lnTo>
                  <a:lnTo>
                    <a:pt x="22718" y="78"/>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5719225" y="6791050"/>
              <a:ext cx="567975" cy="1900"/>
            </a:xfrm>
            <a:custGeom>
              <a:avLst/>
              <a:gdLst/>
              <a:ahLst/>
              <a:cxnLst/>
              <a:rect l="l" t="t" r="r" b="b"/>
              <a:pathLst>
                <a:path w="22719" h="76" extrusionOk="0">
                  <a:moveTo>
                    <a:pt x="1" y="0"/>
                  </a:moveTo>
                  <a:lnTo>
                    <a:pt x="1" y="75"/>
                  </a:lnTo>
                  <a:lnTo>
                    <a:pt x="22718" y="75"/>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5719225" y="6831600"/>
              <a:ext cx="567975" cy="1975"/>
            </a:xfrm>
            <a:custGeom>
              <a:avLst/>
              <a:gdLst/>
              <a:ahLst/>
              <a:cxnLst/>
              <a:rect l="l" t="t" r="r" b="b"/>
              <a:pathLst>
                <a:path w="22719" h="79"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5714600" y="5872350"/>
              <a:ext cx="555050" cy="3775"/>
            </a:xfrm>
            <a:custGeom>
              <a:avLst/>
              <a:gdLst/>
              <a:ahLst/>
              <a:cxnLst/>
              <a:rect l="l" t="t" r="r" b="b"/>
              <a:pathLst>
                <a:path w="22202" h="151" extrusionOk="0">
                  <a:moveTo>
                    <a:pt x="76" y="0"/>
                  </a:moveTo>
                  <a:cubicBezTo>
                    <a:pt x="35" y="0"/>
                    <a:pt x="1" y="34"/>
                    <a:pt x="1" y="75"/>
                  </a:cubicBezTo>
                  <a:cubicBezTo>
                    <a:pt x="1" y="117"/>
                    <a:pt x="35" y="150"/>
                    <a:pt x="76" y="150"/>
                  </a:cubicBezTo>
                  <a:cubicBezTo>
                    <a:pt x="77" y="150"/>
                    <a:pt x="79" y="150"/>
                    <a:pt x="80" y="150"/>
                  </a:cubicBezTo>
                  <a:lnTo>
                    <a:pt x="22201" y="150"/>
                  </a:lnTo>
                  <a:cubicBezTo>
                    <a:pt x="22189" y="99"/>
                    <a:pt x="22180" y="48"/>
                    <a:pt x="22168" y="1"/>
                  </a:cubicBezTo>
                  <a:lnTo>
                    <a:pt x="80" y="1"/>
                  </a:lnTo>
                  <a:cubicBezTo>
                    <a:pt x="79" y="0"/>
                    <a:pt x="77"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5714725" y="5905650"/>
              <a:ext cx="561175" cy="3800"/>
            </a:xfrm>
            <a:custGeom>
              <a:avLst/>
              <a:gdLst/>
              <a:ahLst/>
              <a:cxnLst/>
              <a:rect l="l" t="t" r="r" b="b"/>
              <a:pathLst>
                <a:path w="22447" h="152" extrusionOk="0">
                  <a:moveTo>
                    <a:pt x="76" y="0"/>
                  </a:moveTo>
                  <a:cubicBezTo>
                    <a:pt x="34" y="1"/>
                    <a:pt x="1" y="34"/>
                    <a:pt x="0" y="76"/>
                  </a:cubicBezTo>
                  <a:cubicBezTo>
                    <a:pt x="0" y="118"/>
                    <a:pt x="33" y="151"/>
                    <a:pt x="74" y="151"/>
                  </a:cubicBezTo>
                  <a:cubicBezTo>
                    <a:pt x="75" y="151"/>
                    <a:pt x="76" y="151"/>
                    <a:pt x="76" y="151"/>
                  </a:cubicBezTo>
                  <a:lnTo>
                    <a:pt x="22447" y="151"/>
                  </a:lnTo>
                  <a:cubicBezTo>
                    <a:pt x="22440" y="113"/>
                    <a:pt x="22434" y="76"/>
                    <a:pt x="22429" y="37"/>
                  </a:cubicBezTo>
                  <a:cubicBezTo>
                    <a:pt x="22425" y="25"/>
                    <a:pt x="22425" y="13"/>
                    <a:pt x="224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5714725" y="6306625"/>
              <a:ext cx="572475" cy="3800"/>
            </a:xfrm>
            <a:custGeom>
              <a:avLst/>
              <a:gdLst/>
              <a:ahLst/>
              <a:cxnLst/>
              <a:rect l="l" t="t" r="r" b="b"/>
              <a:pathLst>
                <a:path w="22899" h="152" extrusionOk="0">
                  <a:moveTo>
                    <a:pt x="76" y="1"/>
                  </a:moveTo>
                  <a:cubicBezTo>
                    <a:pt x="34" y="1"/>
                    <a:pt x="0" y="35"/>
                    <a:pt x="0" y="77"/>
                  </a:cubicBezTo>
                  <a:cubicBezTo>
                    <a:pt x="1" y="118"/>
                    <a:pt x="34" y="150"/>
                    <a:pt x="76" y="152"/>
                  </a:cubicBezTo>
                  <a:lnTo>
                    <a:pt x="22898" y="152"/>
                  </a:lnTo>
                  <a:lnTo>
                    <a:pt x="2289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5714625" y="6339950"/>
              <a:ext cx="572575" cy="3800"/>
            </a:xfrm>
            <a:custGeom>
              <a:avLst/>
              <a:gdLst/>
              <a:ahLst/>
              <a:cxnLst/>
              <a:rect l="l" t="t" r="r" b="b"/>
              <a:pathLst>
                <a:path w="22903" h="152" extrusionOk="0">
                  <a:moveTo>
                    <a:pt x="76" y="1"/>
                  </a:moveTo>
                  <a:cubicBezTo>
                    <a:pt x="35" y="1"/>
                    <a:pt x="1" y="34"/>
                    <a:pt x="1" y="75"/>
                  </a:cubicBezTo>
                  <a:cubicBezTo>
                    <a:pt x="1" y="118"/>
                    <a:pt x="36" y="152"/>
                    <a:pt x="78" y="152"/>
                  </a:cubicBezTo>
                  <a:cubicBezTo>
                    <a:pt x="79" y="152"/>
                    <a:pt x="80" y="152"/>
                    <a:pt x="80" y="151"/>
                  </a:cubicBezTo>
                  <a:lnTo>
                    <a:pt x="22902" y="151"/>
                  </a:lnTo>
                  <a:lnTo>
                    <a:pt x="22902" y="1"/>
                  </a:lnTo>
                  <a:lnTo>
                    <a:pt x="80" y="1"/>
                  </a:lnTo>
                  <a:cubicBezTo>
                    <a:pt x="79" y="1"/>
                    <a:pt x="78" y="1"/>
                    <a:pt x="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5933400" y="5523975"/>
              <a:ext cx="223275" cy="315625"/>
            </a:xfrm>
            <a:custGeom>
              <a:avLst/>
              <a:gdLst/>
              <a:ahLst/>
              <a:cxnLst/>
              <a:rect l="l" t="t" r="r" b="b"/>
              <a:pathLst>
                <a:path w="8931" h="12625" extrusionOk="0">
                  <a:moveTo>
                    <a:pt x="4470" y="1"/>
                  </a:moveTo>
                  <a:cubicBezTo>
                    <a:pt x="4439" y="1"/>
                    <a:pt x="4409" y="1"/>
                    <a:pt x="4378" y="2"/>
                  </a:cubicBezTo>
                  <a:cubicBezTo>
                    <a:pt x="3165" y="25"/>
                    <a:pt x="2013" y="543"/>
                    <a:pt x="1191" y="1435"/>
                  </a:cubicBezTo>
                  <a:cubicBezTo>
                    <a:pt x="1167" y="1463"/>
                    <a:pt x="1142" y="1487"/>
                    <a:pt x="1118" y="1514"/>
                  </a:cubicBezTo>
                  <a:cubicBezTo>
                    <a:pt x="721" y="1964"/>
                    <a:pt x="419" y="2490"/>
                    <a:pt x="232" y="3060"/>
                  </a:cubicBezTo>
                  <a:cubicBezTo>
                    <a:pt x="221" y="3085"/>
                    <a:pt x="212" y="3110"/>
                    <a:pt x="205" y="3136"/>
                  </a:cubicBezTo>
                  <a:cubicBezTo>
                    <a:pt x="70" y="3566"/>
                    <a:pt x="1" y="4014"/>
                    <a:pt x="3" y="4465"/>
                  </a:cubicBezTo>
                  <a:lnTo>
                    <a:pt x="3" y="12624"/>
                  </a:lnTo>
                  <a:lnTo>
                    <a:pt x="8930" y="12624"/>
                  </a:lnTo>
                  <a:lnTo>
                    <a:pt x="8930" y="4465"/>
                  </a:lnTo>
                  <a:cubicBezTo>
                    <a:pt x="8931" y="4014"/>
                    <a:pt x="8863" y="3566"/>
                    <a:pt x="8729" y="3136"/>
                  </a:cubicBezTo>
                  <a:cubicBezTo>
                    <a:pt x="8721" y="3110"/>
                    <a:pt x="8712" y="3085"/>
                    <a:pt x="8702" y="3060"/>
                  </a:cubicBezTo>
                  <a:cubicBezTo>
                    <a:pt x="8626" y="2829"/>
                    <a:pt x="8531" y="2604"/>
                    <a:pt x="8418" y="2388"/>
                  </a:cubicBezTo>
                  <a:cubicBezTo>
                    <a:pt x="8252" y="2073"/>
                    <a:pt x="8050" y="1779"/>
                    <a:pt x="7814" y="1514"/>
                  </a:cubicBezTo>
                  <a:cubicBezTo>
                    <a:pt x="7791" y="1487"/>
                    <a:pt x="7766" y="1463"/>
                    <a:pt x="7742" y="1435"/>
                  </a:cubicBezTo>
                  <a:cubicBezTo>
                    <a:pt x="7728" y="1420"/>
                    <a:pt x="7715" y="1405"/>
                    <a:pt x="7700" y="1390"/>
                  </a:cubicBezTo>
                  <a:cubicBezTo>
                    <a:pt x="7675" y="1363"/>
                    <a:pt x="7649" y="1336"/>
                    <a:pt x="7622" y="1308"/>
                  </a:cubicBezTo>
                  <a:cubicBezTo>
                    <a:pt x="6786" y="471"/>
                    <a:pt x="5651" y="1"/>
                    <a:pt x="4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5944675" y="5539825"/>
              <a:ext cx="200775" cy="283900"/>
            </a:xfrm>
            <a:custGeom>
              <a:avLst/>
              <a:gdLst/>
              <a:ahLst/>
              <a:cxnLst/>
              <a:rect l="l" t="t" r="r" b="b"/>
              <a:pathLst>
                <a:path w="8031" h="11356" extrusionOk="0">
                  <a:moveTo>
                    <a:pt x="4015" y="1"/>
                  </a:moveTo>
                  <a:cubicBezTo>
                    <a:pt x="1797" y="1"/>
                    <a:pt x="0" y="1799"/>
                    <a:pt x="0" y="4016"/>
                  </a:cubicBezTo>
                  <a:lnTo>
                    <a:pt x="0" y="11356"/>
                  </a:lnTo>
                  <a:lnTo>
                    <a:pt x="8031" y="11356"/>
                  </a:lnTo>
                  <a:lnTo>
                    <a:pt x="8031" y="4016"/>
                  </a:lnTo>
                  <a:cubicBezTo>
                    <a:pt x="8031" y="1799"/>
                    <a:pt x="623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6036075" y="5529775"/>
              <a:ext cx="10275" cy="44425"/>
            </a:xfrm>
            <a:custGeom>
              <a:avLst/>
              <a:gdLst/>
              <a:ahLst/>
              <a:cxnLst/>
              <a:rect l="l" t="t" r="r" b="b"/>
              <a:pathLst>
                <a:path w="411" h="1777" extrusionOk="0">
                  <a:moveTo>
                    <a:pt x="0" y="1"/>
                  </a:moveTo>
                  <a:lnTo>
                    <a:pt x="0" y="1776"/>
                  </a:lnTo>
                  <a:cubicBezTo>
                    <a:pt x="69" y="1770"/>
                    <a:pt x="142" y="1767"/>
                    <a:pt x="218" y="1767"/>
                  </a:cubicBezTo>
                  <a:cubicBezTo>
                    <a:pt x="284" y="1767"/>
                    <a:pt x="347" y="1770"/>
                    <a:pt x="411" y="1773"/>
                  </a:cubicBez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6036075" y="5623100"/>
              <a:ext cx="10275" cy="214600"/>
            </a:xfrm>
            <a:custGeom>
              <a:avLst/>
              <a:gdLst/>
              <a:ahLst/>
              <a:cxnLst/>
              <a:rect l="l" t="t" r="r" b="b"/>
              <a:pathLst>
                <a:path w="411" h="8584" extrusionOk="0">
                  <a:moveTo>
                    <a:pt x="0" y="0"/>
                  </a:moveTo>
                  <a:lnTo>
                    <a:pt x="0" y="8583"/>
                  </a:lnTo>
                  <a:lnTo>
                    <a:pt x="411" y="8583"/>
                  </a:lnTo>
                  <a:lnTo>
                    <a:pt x="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5939525" y="5623100"/>
              <a:ext cx="209775" cy="9650"/>
            </a:xfrm>
            <a:custGeom>
              <a:avLst/>
              <a:gdLst/>
              <a:ahLst/>
              <a:cxnLst/>
              <a:rect l="l" t="t" r="r" b="b"/>
              <a:pathLst>
                <a:path w="8391" h="386" extrusionOk="0">
                  <a:moveTo>
                    <a:pt x="1" y="0"/>
                  </a:moveTo>
                  <a:lnTo>
                    <a:pt x="1" y="386"/>
                  </a:lnTo>
                  <a:lnTo>
                    <a:pt x="8391" y="386"/>
                  </a:lnTo>
                  <a:lnTo>
                    <a:pt x="83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5982875" y="5566425"/>
              <a:ext cx="117275" cy="59550"/>
            </a:xfrm>
            <a:custGeom>
              <a:avLst/>
              <a:gdLst/>
              <a:ahLst/>
              <a:cxnLst/>
              <a:rect l="l" t="t" r="r" b="b"/>
              <a:pathLst>
                <a:path w="4691" h="2382" extrusionOk="0">
                  <a:moveTo>
                    <a:pt x="2345" y="1"/>
                  </a:moveTo>
                  <a:cubicBezTo>
                    <a:pt x="2270" y="1"/>
                    <a:pt x="2197" y="3"/>
                    <a:pt x="2128" y="6"/>
                  </a:cubicBezTo>
                  <a:cubicBezTo>
                    <a:pt x="220" y="139"/>
                    <a:pt x="24" y="1993"/>
                    <a:pt x="2" y="2267"/>
                  </a:cubicBezTo>
                  <a:cubicBezTo>
                    <a:pt x="1" y="2279"/>
                    <a:pt x="0" y="2290"/>
                    <a:pt x="0" y="2300"/>
                  </a:cubicBezTo>
                  <a:lnTo>
                    <a:pt x="301" y="2309"/>
                  </a:lnTo>
                  <a:cubicBezTo>
                    <a:pt x="301" y="2296"/>
                    <a:pt x="302" y="2281"/>
                    <a:pt x="304" y="2267"/>
                  </a:cubicBezTo>
                  <a:cubicBezTo>
                    <a:pt x="322" y="1980"/>
                    <a:pt x="500" y="436"/>
                    <a:pt x="2128" y="310"/>
                  </a:cubicBezTo>
                  <a:cubicBezTo>
                    <a:pt x="2197" y="305"/>
                    <a:pt x="2269" y="301"/>
                    <a:pt x="2345" y="301"/>
                  </a:cubicBezTo>
                  <a:cubicBezTo>
                    <a:pt x="2412" y="301"/>
                    <a:pt x="2475" y="305"/>
                    <a:pt x="2538" y="307"/>
                  </a:cubicBezTo>
                  <a:cubicBezTo>
                    <a:pt x="4124" y="416"/>
                    <a:pt x="4353" y="1845"/>
                    <a:pt x="4383" y="2267"/>
                  </a:cubicBezTo>
                  <a:cubicBezTo>
                    <a:pt x="4389" y="2330"/>
                    <a:pt x="4389" y="2369"/>
                    <a:pt x="4389" y="2382"/>
                  </a:cubicBezTo>
                  <a:lnTo>
                    <a:pt x="4691" y="2382"/>
                  </a:lnTo>
                  <a:cubicBezTo>
                    <a:pt x="4691" y="2378"/>
                    <a:pt x="4691" y="2336"/>
                    <a:pt x="4684" y="2267"/>
                  </a:cubicBezTo>
                  <a:cubicBezTo>
                    <a:pt x="4649" y="1807"/>
                    <a:pt x="4383" y="114"/>
                    <a:pt x="2538" y="6"/>
                  </a:cubicBezTo>
                  <a:cubicBezTo>
                    <a:pt x="2474" y="3"/>
                    <a:pt x="2412"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5933425" y="5951200"/>
              <a:ext cx="223250" cy="315600"/>
            </a:xfrm>
            <a:custGeom>
              <a:avLst/>
              <a:gdLst/>
              <a:ahLst/>
              <a:cxnLst/>
              <a:rect l="l" t="t" r="r" b="b"/>
              <a:pathLst>
                <a:path w="8930" h="12624" extrusionOk="0">
                  <a:moveTo>
                    <a:pt x="4465" y="0"/>
                  </a:moveTo>
                  <a:cubicBezTo>
                    <a:pt x="2000" y="0"/>
                    <a:pt x="1" y="1999"/>
                    <a:pt x="1" y="4464"/>
                  </a:cubicBezTo>
                  <a:lnTo>
                    <a:pt x="1" y="12624"/>
                  </a:lnTo>
                  <a:lnTo>
                    <a:pt x="8930" y="12624"/>
                  </a:lnTo>
                  <a:lnTo>
                    <a:pt x="8930" y="4464"/>
                  </a:lnTo>
                  <a:cubicBezTo>
                    <a:pt x="8930" y="1999"/>
                    <a:pt x="6931" y="0"/>
                    <a:pt x="4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5944675" y="5967050"/>
              <a:ext cx="200775" cy="283875"/>
            </a:xfrm>
            <a:custGeom>
              <a:avLst/>
              <a:gdLst/>
              <a:ahLst/>
              <a:cxnLst/>
              <a:rect l="l" t="t" r="r" b="b"/>
              <a:pathLst>
                <a:path w="8031" h="11355" extrusionOk="0">
                  <a:moveTo>
                    <a:pt x="4015" y="0"/>
                  </a:moveTo>
                  <a:cubicBezTo>
                    <a:pt x="1797" y="0"/>
                    <a:pt x="0" y="1798"/>
                    <a:pt x="0" y="4016"/>
                  </a:cubicBezTo>
                  <a:lnTo>
                    <a:pt x="0" y="11355"/>
                  </a:lnTo>
                  <a:lnTo>
                    <a:pt x="8031" y="11355"/>
                  </a:lnTo>
                  <a:lnTo>
                    <a:pt x="8031" y="4016"/>
                  </a:lnTo>
                  <a:cubicBezTo>
                    <a:pt x="8031" y="1798"/>
                    <a:pt x="6232" y="0"/>
                    <a:pt x="4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6036075" y="5957000"/>
              <a:ext cx="10275" cy="44425"/>
            </a:xfrm>
            <a:custGeom>
              <a:avLst/>
              <a:gdLst/>
              <a:ahLst/>
              <a:cxnLst/>
              <a:rect l="l" t="t" r="r" b="b"/>
              <a:pathLst>
                <a:path w="411" h="1777" extrusionOk="0">
                  <a:moveTo>
                    <a:pt x="0" y="1"/>
                  </a:moveTo>
                  <a:lnTo>
                    <a:pt x="0" y="1776"/>
                  </a:lnTo>
                  <a:cubicBezTo>
                    <a:pt x="69" y="1770"/>
                    <a:pt x="142" y="1767"/>
                    <a:pt x="218" y="1767"/>
                  </a:cubicBezTo>
                  <a:cubicBezTo>
                    <a:pt x="284" y="1767"/>
                    <a:pt x="347" y="1770"/>
                    <a:pt x="411" y="1774"/>
                  </a:cubicBez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6036075" y="6050300"/>
              <a:ext cx="10275" cy="214600"/>
            </a:xfrm>
            <a:custGeom>
              <a:avLst/>
              <a:gdLst/>
              <a:ahLst/>
              <a:cxnLst/>
              <a:rect l="l" t="t" r="r" b="b"/>
              <a:pathLst>
                <a:path w="411" h="8584" extrusionOk="0">
                  <a:moveTo>
                    <a:pt x="0" y="1"/>
                  </a:moveTo>
                  <a:lnTo>
                    <a:pt x="0" y="8584"/>
                  </a:lnTo>
                  <a:lnTo>
                    <a:pt x="411" y="8584"/>
                  </a:ln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5939525" y="6050300"/>
              <a:ext cx="209775" cy="9675"/>
            </a:xfrm>
            <a:custGeom>
              <a:avLst/>
              <a:gdLst/>
              <a:ahLst/>
              <a:cxnLst/>
              <a:rect l="l" t="t" r="r" b="b"/>
              <a:pathLst>
                <a:path w="8391" h="387" extrusionOk="0">
                  <a:moveTo>
                    <a:pt x="1" y="1"/>
                  </a:moveTo>
                  <a:lnTo>
                    <a:pt x="1" y="387"/>
                  </a:lnTo>
                  <a:lnTo>
                    <a:pt x="8391" y="387"/>
                  </a:lnTo>
                  <a:lnTo>
                    <a:pt x="83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5982875" y="5993650"/>
              <a:ext cx="117275" cy="59550"/>
            </a:xfrm>
            <a:custGeom>
              <a:avLst/>
              <a:gdLst/>
              <a:ahLst/>
              <a:cxnLst/>
              <a:rect l="l" t="t" r="r" b="b"/>
              <a:pathLst>
                <a:path w="4691" h="2382" extrusionOk="0">
                  <a:moveTo>
                    <a:pt x="2345" y="0"/>
                  </a:moveTo>
                  <a:cubicBezTo>
                    <a:pt x="2270" y="0"/>
                    <a:pt x="2197" y="3"/>
                    <a:pt x="2128" y="6"/>
                  </a:cubicBezTo>
                  <a:cubicBezTo>
                    <a:pt x="220" y="139"/>
                    <a:pt x="24" y="1992"/>
                    <a:pt x="2" y="2267"/>
                  </a:cubicBezTo>
                  <a:cubicBezTo>
                    <a:pt x="1" y="2278"/>
                    <a:pt x="0" y="2290"/>
                    <a:pt x="0" y="2300"/>
                  </a:cubicBezTo>
                  <a:lnTo>
                    <a:pt x="301" y="2309"/>
                  </a:lnTo>
                  <a:cubicBezTo>
                    <a:pt x="301" y="2295"/>
                    <a:pt x="302" y="2281"/>
                    <a:pt x="304" y="2267"/>
                  </a:cubicBezTo>
                  <a:cubicBezTo>
                    <a:pt x="322" y="1980"/>
                    <a:pt x="500" y="436"/>
                    <a:pt x="2128" y="310"/>
                  </a:cubicBezTo>
                  <a:cubicBezTo>
                    <a:pt x="2197" y="303"/>
                    <a:pt x="2269" y="301"/>
                    <a:pt x="2345" y="301"/>
                  </a:cubicBezTo>
                  <a:cubicBezTo>
                    <a:pt x="2412" y="301"/>
                    <a:pt x="2475" y="304"/>
                    <a:pt x="2538" y="307"/>
                  </a:cubicBezTo>
                  <a:cubicBezTo>
                    <a:pt x="4124" y="416"/>
                    <a:pt x="4353" y="1845"/>
                    <a:pt x="4383" y="2267"/>
                  </a:cubicBezTo>
                  <a:cubicBezTo>
                    <a:pt x="4389" y="2329"/>
                    <a:pt x="4389" y="2369"/>
                    <a:pt x="4389" y="2381"/>
                  </a:cubicBezTo>
                  <a:lnTo>
                    <a:pt x="4691" y="2381"/>
                  </a:lnTo>
                  <a:cubicBezTo>
                    <a:pt x="4691" y="2378"/>
                    <a:pt x="4691" y="2336"/>
                    <a:pt x="4684" y="2267"/>
                  </a:cubicBezTo>
                  <a:cubicBezTo>
                    <a:pt x="4649" y="1806"/>
                    <a:pt x="4383" y="115"/>
                    <a:pt x="2538" y="6"/>
                  </a:cubicBezTo>
                  <a:cubicBezTo>
                    <a:pt x="2474" y="3"/>
                    <a:pt x="2412" y="0"/>
                    <a:pt x="2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5933425" y="6459225"/>
              <a:ext cx="223250" cy="315650"/>
            </a:xfrm>
            <a:custGeom>
              <a:avLst/>
              <a:gdLst/>
              <a:ahLst/>
              <a:cxnLst/>
              <a:rect l="l" t="t" r="r" b="b"/>
              <a:pathLst>
                <a:path w="8930" h="12626" extrusionOk="0">
                  <a:moveTo>
                    <a:pt x="4465" y="1"/>
                  </a:moveTo>
                  <a:cubicBezTo>
                    <a:pt x="2000" y="1"/>
                    <a:pt x="1" y="2000"/>
                    <a:pt x="1" y="4466"/>
                  </a:cubicBezTo>
                  <a:lnTo>
                    <a:pt x="1" y="12626"/>
                  </a:lnTo>
                  <a:lnTo>
                    <a:pt x="8930" y="12626"/>
                  </a:lnTo>
                  <a:lnTo>
                    <a:pt x="8930" y="4466"/>
                  </a:lnTo>
                  <a:cubicBezTo>
                    <a:pt x="8930" y="2001"/>
                    <a:pt x="6931" y="1"/>
                    <a:pt x="4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5944675" y="6475100"/>
              <a:ext cx="200775" cy="283875"/>
            </a:xfrm>
            <a:custGeom>
              <a:avLst/>
              <a:gdLst/>
              <a:ahLst/>
              <a:cxnLst/>
              <a:rect l="l" t="t" r="r" b="b"/>
              <a:pathLst>
                <a:path w="8031" h="11355" extrusionOk="0">
                  <a:moveTo>
                    <a:pt x="4015" y="0"/>
                  </a:moveTo>
                  <a:cubicBezTo>
                    <a:pt x="1797" y="0"/>
                    <a:pt x="0" y="1798"/>
                    <a:pt x="0" y="4016"/>
                  </a:cubicBezTo>
                  <a:lnTo>
                    <a:pt x="0" y="11354"/>
                  </a:lnTo>
                  <a:lnTo>
                    <a:pt x="8031" y="11354"/>
                  </a:lnTo>
                  <a:lnTo>
                    <a:pt x="8031" y="4016"/>
                  </a:lnTo>
                  <a:cubicBezTo>
                    <a:pt x="8031" y="1798"/>
                    <a:pt x="6232" y="0"/>
                    <a:pt x="4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6036075" y="6465025"/>
              <a:ext cx="10275" cy="44400"/>
            </a:xfrm>
            <a:custGeom>
              <a:avLst/>
              <a:gdLst/>
              <a:ahLst/>
              <a:cxnLst/>
              <a:rect l="l" t="t" r="r" b="b"/>
              <a:pathLst>
                <a:path w="411" h="1776" extrusionOk="0">
                  <a:moveTo>
                    <a:pt x="0" y="0"/>
                  </a:moveTo>
                  <a:lnTo>
                    <a:pt x="0" y="1776"/>
                  </a:lnTo>
                  <a:cubicBezTo>
                    <a:pt x="69" y="1770"/>
                    <a:pt x="142" y="1767"/>
                    <a:pt x="218" y="1767"/>
                  </a:cubicBezTo>
                  <a:cubicBezTo>
                    <a:pt x="284" y="1767"/>
                    <a:pt x="347" y="1770"/>
                    <a:pt x="411" y="1773"/>
                  </a:cubicBezTo>
                  <a:lnTo>
                    <a:pt x="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6036075" y="6558350"/>
              <a:ext cx="10275" cy="214600"/>
            </a:xfrm>
            <a:custGeom>
              <a:avLst/>
              <a:gdLst/>
              <a:ahLst/>
              <a:cxnLst/>
              <a:rect l="l" t="t" r="r" b="b"/>
              <a:pathLst>
                <a:path w="411" h="8584" extrusionOk="0">
                  <a:moveTo>
                    <a:pt x="0" y="1"/>
                  </a:moveTo>
                  <a:lnTo>
                    <a:pt x="0" y="8584"/>
                  </a:lnTo>
                  <a:lnTo>
                    <a:pt x="411" y="8584"/>
                  </a:ln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5939525" y="6558350"/>
              <a:ext cx="209775" cy="9675"/>
            </a:xfrm>
            <a:custGeom>
              <a:avLst/>
              <a:gdLst/>
              <a:ahLst/>
              <a:cxnLst/>
              <a:rect l="l" t="t" r="r" b="b"/>
              <a:pathLst>
                <a:path w="8391" h="387" extrusionOk="0">
                  <a:moveTo>
                    <a:pt x="1" y="1"/>
                  </a:moveTo>
                  <a:lnTo>
                    <a:pt x="1" y="386"/>
                  </a:lnTo>
                  <a:lnTo>
                    <a:pt x="8391" y="386"/>
                  </a:lnTo>
                  <a:lnTo>
                    <a:pt x="83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5982875" y="6501675"/>
              <a:ext cx="117275" cy="59575"/>
            </a:xfrm>
            <a:custGeom>
              <a:avLst/>
              <a:gdLst/>
              <a:ahLst/>
              <a:cxnLst/>
              <a:rect l="l" t="t" r="r" b="b"/>
              <a:pathLst>
                <a:path w="4691" h="2383" extrusionOk="0">
                  <a:moveTo>
                    <a:pt x="2345" y="0"/>
                  </a:moveTo>
                  <a:cubicBezTo>
                    <a:pt x="2270" y="0"/>
                    <a:pt x="2197" y="3"/>
                    <a:pt x="2128" y="7"/>
                  </a:cubicBezTo>
                  <a:cubicBezTo>
                    <a:pt x="220" y="140"/>
                    <a:pt x="24" y="1993"/>
                    <a:pt x="2" y="2268"/>
                  </a:cubicBezTo>
                  <a:cubicBezTo>
                    <a:pt x="1" y="2279"/>
                    <a:pt x="0" y="2289"/>
                    <a:pt x="0" y="2301"/>
                  </a:cubicBezTo>
                  <a:lnTo>
                    <a:pt x="301" y="2310"/>
                  </a:lnTo>
                  <a:cubicBezTo>
                    <a:pt x="301" y="2296"/>
                    <a:pt x="302" y="2281"/>
                    <a:pt x="304" y="2268"/>
                  </a:cubicBezTo>
                  <a:cubicBezTo>
                    <a:pt x="322" y="1981"/>
                    <a:pt x="500" y="437"/>
                    <a:pt x="2128" y="311"/>
                  </a:cubicBezTo>
                  <a:cubicBezTo>
                    <a:pt x="2197" y="304"/>
                    <a:pt x="2269" y="302"/>
                    <a:pt x="2345" y="302"/>
                  </a:cubicBezTo>
                  <a:cubicBezTo>
                    <a:pt x="2412" y="302"/>
                    <a:pt x="2475" y="304"/>
                    <a:pt x="2538" y="307"/>
                  </a:cubicBezTo>
                  <a:cubicBezTo>
                    <a:pt x="4124" y="416"/>
                    <a:pt x="4353" y="1845"/>
                    <a:pt x="4383" y="2268"/>
                  </a:cubicBezTo>
                  <a:cubicBezTo>
                    <a:pt x="4389" y="2330"/>
                    <a:pt x="4389" y="2370"/>
                    <a:pt x="4389" y="2382"/>
                  </a:cubicBezTo>
                  <a:lnTo>
                    <a:pt x="4691" y="2382"/>
                  </a:lnTo>
                  <a:cubicBezTo>
                    <a:pt x="4691" y="2379"/>
                    <a:pt x="4691" y="2337"/>
                    <a:pt x="4684" y="2268"/>
                  </a:cubicBezTo>
                  <a:cubicBezTo>
                    <a:pt x="4649" y="1806"/>
                    <a:pt x="4383" y="115"/>
                    <a:pt x="2538" y="7"/>
                  </a:cubicBezTo>
                  <a:cubicBezTo>
                    <a:pt x="2474" y="3"/>
                    <a:pt x="2412" y="0"/>
                    <a:pt x="2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5480550" y="5795950"/>
              <a:ext cx="159750" cy="225825"/>
            </a:xfrm>
            <a:custGeom>
              <a:avLst/>
              <a:gdLst/>
              <a:ahLst/>
              <a:cxnLst/>
              <a:rect l="l" t="t" r="r" b="b"/>
              <a:pathLst>
                <a:path w="6390" h="9033" extrusionOk="0">
                  <a:moveTo>
                    <a:pt x="3195" y="0"/>
                  </a:moveTo>
                  <a:cubicBezTo>
                    <a:pt x="1431" y="0"/>
                    <a:pt x="1" y="1430"/>
                    <a:pt x="1" y="3195"/>
                  </a:cubicBezTo>
                  <a:lnTo>
                    <a:pt x="1" y="9033"/>
                  </a:lnTo>
                  <a:lnTo>
                    <a:pt x="6390" y="9033"/>
                  </a:lnTo>
                  <a:lnTo>
                    <a:pt x="6390" y="3195"/>
                  </a:lnTo>
                  <a:cubicBezTo>
                    <a:pt x="6390" y="1430"/>
                    <a:pt x="4959" y="0"/>
                    <a:pt x="3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5488575" y="5807300"/>
              <a:ext cx="143700" cy="203125"/>
            </a:xfrm>
            <a:custGeom>
              <a:avLst/>
              <a:gdLst/>
              <a:ahLst/>
              <a:cxnLst/>
              <a:rect l="l" t="t" r="r" b="b"/>
              <a:pathLst>
                <a:path w="5748" h="8125" extrusionOk="0">
                  <a:moveTo>
                    <a:pt x="2874" y="0"/>
                  </a:moveTo>
                  <a:cubicBezTo>
                    <a:pt x="1287" y="0"/>
                    <a:pt x="1" y="1287"/>
                    <a:pt x="1" y="2874"/>
                  </a:cubicBezTo>
                  <a:lnTo>
                    <a:pt x="1" y="8125"/>
                  </a:lnTo>
                  <a:lnTo>
                    <a:pt x="5747" y="8125"/>
                  </a:lnTo>
                  <a:lnTo>
                    <a:pt x="5747" y="2874"/>
                  </a:lnTo>
                  <a:cubicBezTo>
                    <a:pt x="5747" y="1287"/>
                    <a:pt x="4461" y="0"/>
                    <a:pt x="2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5553975" y="5800100"/>
              <a:ext cx="7400" cy="31775"/>
            </a:xfrm>
            <a:custGeom>
              <a:avLst/>
              <a:gdLst/>
              <a:ahLst/>
              <a:cxnLst/>
              <a:rect l="l" t="t" r="r" b="b"/>
              <a:pathLst>
                <a:path w="296" h="1271" extrusionOk="0">
                  <a:moveTo>
                    <a:pt x="1" y="0"/>
                  </a:moveTo>
                  <a:lnTo>
                    <a:pt x="1" y="1271"/>
                  </a:lnTo>
                  <a:cubicBezTo>
                    <a:pt x="52" y="1266"/>
                    <a:pt x="103" y="1264"/>
                    <a:pt x="157" y="1264"/>
                  </a:cubicBezTo>
                  <a:cubicBezTo>
                    <a:pt x="205" y="1264"/>
                    <a:pt x="250" y="1266"/>
                    <a:pt x="295" y="1268"/>
                  </a:cubicBezTo>
                  <a:lnTo>
                    <a:pt x="2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5554000" y="5866850"/>
              <a:ext cx="7350" cy="153575"/>
            </a:xfrm>
            <a:custGeom>
              <a:avLst/>
              <a:gdLst/>
              <a:ahLst/>
              <a:cxnLst/>
              <a:rect l="l" t="t" r="r" b="b"/>
              <a:pathLst>
                <a:path w="294" h="6143" extrusionOk="0">
                  <a:moveTo>
                    <a:pt x="1" y="0"/>
                  </a:moveTo>
                  <a:lnTo>
                    <a:pt x="1" y="6142"/>
                  </a:lnTo>
                  <a:lnTo>
                    <a:pt x="293" y="6142"/>
                  </a:lnTo>
                  <a:lnTo>
                    <a:pt x="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5484925" y="5866850"/>
              <a:ext cx="150100" cy="6950"/>
            </a:xfrm>
            <a:custGeom>
              <a:avLst/>
              <a:gdLst/>
              <a:ahLst/>
              <a:cxnLst/>
              <a:rect l="l" t="t" r="r" b="b"/>
              <a:pathLst>
                <a:path w="6004" h="278" extrusionOk="0">
                  <a:moveTo>
                    <a:pt x="0" y="0"/>
                  </a:moveTo>
                  <a:lnTo>
                    <a:pt x="0" y="277"/>
                  </a:lnTo>
                  <a:lnTo>
                    <a:pt x="6004" y="277"/>
                  </a:lnTo>
                  <a:lnTo>
                    <a:pt x="60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5515925" y="5826300"/>
              <a:ext cx="83925" cy="42650"/>
            </a:xfrm>
            <a:custGeom>
              <a:avLst/>
              <a:gdLst/>
              <a:ahLst/>
              <a:cxnLst/>
              <a:rect l="l" t="t" r="r" b="b"/>
              <a:pathLst>
                <a:path w="3357" h="1706" extrusionOk="0">
                  <a:moveTo>
                    <a:pt x="1679" y="0"/>
                  </a:moveTo>
                  <a:cubicBezTo>
                    <a:pt x="1625" y="0"/>
                    <a:pt x="1572" y="2"/>
                    <a:pt x="1524" y="5"/>
                  </a:cubicBezTo>
                  <a:cubicBezTo>
                    <a:pt x="159" y="100"/>
                    <a:pt x="17" y="1426"/>
                    <a:pt x="2" y="1622"/>
                  </a:cubicBezTo>
                  <a:cubicBezTo>
                    <a:pt x="1" y="1630"/>
                    <a:pt x="0" y="1638"/>
                    <a:pt x="0" y="1646"/>
                  </a:cubicBezTo>
                  <a:lnTo>
                    <a:pt x="216" y="1653"/>
                  </a:lnTo>
                  <a:cubicBezTo>
                    <a:pt x="216" y="1643"/>
                    <a:pt x="217" y="1633"/>
                    <a:pt x="218" y="1622"/>
                  </a:cubicBezTo>
                  <a:cubicBezTo>
                    <a:pt x="230" y="1418"/>
                    <a:pt x="357" y="313"/>
                    <a:pt x="1523" y="223"/>
                  </a:cubicBezTo>
                  <a:cubicBezTo>
                    <a:pt x="1572" y="218"/>
                    <a:pt x="1625" y="216"/>
                    <a:pt x="1679" y="216"/>
                  </a:cubicBezTo>
                  <a:cubicBezTo>
                    <a:pt x="1726" y="216"/>
                    <a:pt x="1771" y="218"/>
                    <a:pt x="1816" y="220"/>
                  </a:cubicBezTo>
                  <a:cubicBezTo>
                    <a:pt x="2952" y="299"/>
                    <a:pt x="3115" y="1321"/>
                    <a:pt x="3137" y="1622"/>
                  </a:cubicBezTo>
                  <a:cubicBezTo>
                    <a:pt x="3141" y="1668"/>
                    <a:pt x="3141" y="1696"/>
                    <a:pt x="3141" y="1705"/>
                  </a:cubicBezTo>
                  <a:lnTo>
                    <a:pt x="3357" y="1705"/>
                  </a:lnTo>
                  <a:cubicBezTo>
                    <a:pt x="3357" y="1703"/>
                    <a:pt x="3357" y="1672"/>
                    <a:pt x="3353" y="1622"/>
                  </a:cubicBezTo>
                  <a:cubicBezTo>
                    <a:pt x="3327" y="1292"/>
                    <a:pt x="3138" y="82"/>
                    <a:pt x="1817" y="5"/>
                  </a:cubicBezTo>
                  <a:cubicBezTo>
                    <a:pt x="1772" y="2"/>
                    <a:pt x="1727" y="0"/>
                    <a:pt x="1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5480550" y="6138475"/>
              <a:ext cx="159750" cy="225825"/>
            </a:xfrm>
            <a:custGeom>
              <a:avLst/>
              <a:gdLst/>
              <a:ahLst/>
              <a:cxnLst/>
              <a:rect l="l" t="t" r="r" b="b"/>
              <a:pathLst>
                <a:path w="6390" h="9033" extrusionOk="0">
                  <a:moveTo>
                    <a:pt x="3195" y="1"/>
                  </a:moveTo>
                  <a:cubicBezTo>
                    <a:pt x="1431" y="1"/>
                    <a:pt x="1" y="1431"/>
                    <a:pt x="1" y="3195"/>
                  </a:cubicBezTo>
                  <a:lnTo>
                    <a:pt x="1" y="9033"/>
                  </a:lnTo>
                  <a:lnTo>
                    <a:pt x="6390" y="9033"/>
                  </a:lnTo>
                  <a:lnTo>
                    <a:pt x="6390" y="3195"/>
                  </a:lnTo>
                  <a:cubicBezTo>
                    <a:pt x="6390" y="1431"/>
                    <a:pt x="4959" y="1"/>
                    <a:pt x="3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5488575" y="6149825"/>
              <a:ext cx="143700" cy="203150"/>
            </a:xfrm>
            <a:custGeom>
              <a:avLst/>
              <a:gdLst/>
              <a:ahLst/>
              <a:cxnLst/>
              <a:rect l="l" t="t" r="r" b="b"/>
              <a:pathLst>
                <a:path w="5748" h="8126" extrusionOk="0">
                  <a:moveTo>
                    <a:pt x="2874" y="1"/>
                  </a:moveTo>
                  <a:cubicBezTo>
                    <a:pt x="1287" y="1"/>
                    <a:pt x="1" y="1287"/>
                    <a:pt x="1" y="2874"/>
                  </a:cubicBezTo>
                  <a:lnTo>
                    <a:pt x="1" y="8125"/>
                  </a:lnTo>
                  <a:lnTo>
                    <a:pt x="5747" y="8125"/>
                  </a:lnTo>
                  <a:lnTo>
                    <a:pt x="5747" y="2874"/>
                  </a:lnTo>
                  <a:cubicBezTo>
                    <a:pt x="5747" y="1287"/>
                    <a:pt x="4461" y="1"/>
                    <a:pt x="2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5553975" y="6142625"/>
              <a:ext cx="7400" cy="31825"/>
            </a:xfrm>
            <a:custGeom>
              <a:avLst/>
              <a:gdLst/>
              <a:ahLst/>
              <a:cxnLst/>
              <a:rect l="l" t="t" r="r" b="b"/>
              <a:pathLst>
                <a:path w="296" h="1273" extrusionOk="0">
                  <a:moveTo>
                    <a:pt x="1" y="0"/>
                  </a:moveTo>
                  <a:lnTo>
                    <a:pt x="1" y="1272"/>
                  </a:lnTo>
                  <a:cubicBezTo>
                    <a:pt x="50" y="1268"/>
                    <a:pt x="103" y="1265"/>
                    <a:pt x="157" y="1265"/>
                  </a:cubicBezTo>
                  <a:cubicBezTo>
                    <a:pt x="205" y="1265"/>
                    <a:pt x="250" y="1268"/>
                    <a:pt x="295" y="1270"/>
                  </a:cubicBezTo>
                  <a:lnTo>
                    <a:pt x="2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5554000" y="6209400"/>
              <a:ext cx="7350" cy="153550"/>
            </a:xfrm>
            <a:custGeom>
              <a:avLst/>
              <a:gdLst/>
              <a:ahLst/>
              <a:cxnLst/>
              <a:rect l="l" t="t" r="r" b="b"/>
              <a:pathLst>
                <a:path w="294" h="6142" extrusionOk="0">
                  <a:moveTo>
                    <a:pt x="1" y="1"/>
                  </a:moveTo>
                  <a:lnTo>
                    <a:pt x="1" y="6141"/>
                  </a:lnTo>
                  <a:lnTo>
                    <a:pt x="293" y="6141"/>
                  </a:lnTo>
                  <a:lnTo>
                    <a:pt x="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5484925" y="6209400"/>
              <a:ext cx="150100" cy="6925"/>
            </a:xfrm>
            <a:custGeom>
              <a:avLst/>
              <a:gdLst/>
              <a:ahLst/>
              <a:cxnLst/>
              <a:rect l="l" t="t" r="r" b="b"/>
              <a:pathLst>
                <a:path w="6004" h="277" extrusionOk="0">
                  <a:moveTo>
                    <a:pt x="0" y="1"/>
                  </a:moveTo>
                  <a:lnTo>
                    <a:pt x="0" y="277"/>
                  </a:lnTo>
                  <a:lnTo>
                    <a:pt x="6004" y="277"/>
                  </a:lnTo>
                  <a:lnTo>
                    <a:pt x="6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5515925" y="6168850"/>
              <a:ext cx="83925" cy="42625"/>
            </a:xfrm>
            <a:custGeom>
              <a:avLst/>
              <a:gdLst/>
              <a:ahLst/>
              <a:cxnLst/>
              <a:rect l="l" t="t" r="r" b="b"/>
              <a:pathLst>
                <a:path w="3357" h="1705" extrusionOk="0">
                  <a:moveTo>
                    <a:pt x="1679" y="1"/>
                  </a:moveTo>
                  <a:cubicBezTo>
                    <a:pt x="1625" y="1"/>
                    <a:pt x="1572" y="2"/>
                    <a:pt x="1524" y="4"/>
                  </a:cubicBezTo>
                  <a:cubicBezTo>
                    <a:pt x="159" y="99"/>
                    <a:pt x="17" y="1426"/>
                    <a:pt x="2" y="1623"/>
                  </a:cubicBezTo>
                  <a:cubicBezTo>
                    <a:pt x="1" y="1631"/>
                    <a:pt x="0" y="1639"/>
                    <a:pt x="0" y="1647"/>
                  </a:cubicBezTo>
                  <a:lnTo>
                    <a:pt x="216" y="1652"/>
                  </a:lnTo>
                  <a:cubicBezTo>
                    <a:pt x="216" y="1642"/>
                    <a:pt x="217" y="1632"/>
                    <a:pt x="218" y="1623"/>
                  </a:cubicBezTo>
                  <a:cubicBezTo>
                    <a:pt x="230" y="1418"/>
                    <a:pt x="357" y="313"/>
                    <a:pt x="1523" y="223"/>
                  </a:cubicBezTo>
                  <a:cubicBezTo>
                    <a:pt x="1572" y="219"/>
                    <a:pt x="1625" y="216"/>
                    <a:pt x="1679" y="216"/>
                  </a:cubicBezTo>
                  <a:cubicBezTo>
                    <a:pt x="1726" y="216"/>
                    <a:pt x="1771" y="219"/>
                    <a:pt x="1816" y="221"/>
                  </a:cubicBezTo>
                  <a:cubicBezTo>
                    <a:pt x="2952" y="298"/>
                    <a:pt x="3115" y="1320"/>
                    <a:pt x="3137" y="1623"/>
                  </a:cubicBezTo>
                  <a:cubicBezTo>
                    <a:pt x="3141" y="1668"/>
                    <a:pt x="3141" y="1696"/>
                    <a:pt x="3141" y="1705"/>
                  </a:cubicBezTo>
                  <a:lnTo>
                    <a:pt x="3357" y="1705"/>
                  </a:lnTo>
                  <a:cubicBezTo>
                    <a:pt x="3357" y="1702"/>
                    <a:pt x="3357" y="1672"/>
                    <a:pt x="3353" y="1623"/>
                  </a:cubicBezTo>
                  <a:cubicBezTo>
                    <a:pt x="3327" y="1293"/>
                    <a:pt x="3138" y="82"/>
                    <a:pt x="1817" y="4"/>
                  </a:cubicBezTo>
                  <a:cubicBezTo>
                    <a:pt x="1772" y="2"/>
                    <a:pt x="1727"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5449750" y="6487450"/>
              <a:ext cx="204025" cy="365650"/>
            </a:xfrm>
            <a:custGeom>
              <a:avLst/>
              <a:gdLst/>
              <a:ahLst/>
              <a:cxnLst/>
              <a:rect l="l" t="t" r="r" b="b"/>
              <a:pathLst>
                <a:path w="8161" h="14626" extrusionOk="0">
                  <a:moveTo>
                    <a:pt x="4081" y="1"/>
                  </a:moveTo>
                  <a:cubicBezTo>
                    <a:pt x="1828" y="1"/>
                    <a:pt x="1" y="1827"/>
                    <a:pt x="1" y="4080"/>
                  </a:cubicBezTo>
                  <a:lnTo>
                    <a:pt x="1" y="14625"/>
                  </a:lnTo>
                  <a:lnTo>
                    <a:pt x="8160" y="14625"/>
                  </a:lnTo>
                  <a:lnTo>
                    <a:pt x="8160" y="4080"/>
                  </a:lnTo>
                  <a:cubicBezTo>
                    <a:pt x="8160" y="1827"/>
                    <a:pt x="6334" y="1"/>
                    <a:pt x="4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3" name="Google Shape;1993;p64"/>
            <p:cNvGrpSpPr/>
            <p:nvPr/>
          </p:nvGrpSpPr>
          <p:grpSpPr>
            <a:xfrm>
              <a:off x="5342600" y="5416850"/>
              <a:ext cx="726975" cy="1439650"/>
              <a:chOff x="5342600" y="5416850"/>
              <a:chExt cx="726975" cy="1439650"/>
            </a:xfrm>
          </p:grpSpPr>
          <p:sp>
            <p:nvSpPr>
              <p:cNvPr id="1994" name="Google Shape;1994;p64"/>
              <p:cNvSpPr/>
              <p:nvPr/>
            </p:nvSpPr>
            <p:spPr>
              <a:xfrm>
                <a:off x="5358725" y="5634325"/>
                <a:ext cx="409200" cy="17050"/>
              </a:xfrm>
              <a:custGeom>
                <a:avLst/>
                <a:gdLst/>
                <a:ahLst/>
                <a:cxnLst/>
                <a:rect l="l" t="t" r="r" b="b"/>
                <a:pathLst>
                  <a:path w="16368" h="682" extrusionOk="0">
                    <a:moveTo>
                      <a:pt x="0" y="0"/>
                    </a:moveTo>
                    <a:lnTo>
                      <a:pt x="0" y="408"/>
                    </a:lnTo>
                    <a:lnTo>
                      <a:pt x="16367" y="681"/>
                    </a:lnTo>
                    <a:lnTo>
                      <a:pt x="16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5354150" y="5700400"/>
                <a:ext cx="386075" cy="3800"/>
              </a:xfrm>
              <a:custGeom>
                <a:avLst/>
                <a:gdLst/>
                <a:ahLst/>
                <a:cxnLst/>
                <a:rect l="l" t="t" r="r" b="b"/>
                <a:pathLst>
                  <a:path w="15443" h="152" extrusionOk="0">
                    <a:moveTo>
                      <a:pt x="77" y="1"/>
                    </a:moveTo>
                    <a:cubicBezTo>
                      <a:pt x="35" y="1"/>
                      <a:pt x="1" y="34"/>
                      <a:pt x="1" y="77"/>
                    </a:cubicBezTo>
                    <a:cubicBezTo>
                      <a:pt x="1" y="118"/>
                      <a:pt x="33" y="152"/>
                      <a:pt x="75" y="152"/>
                    </a:cubicBezTo>
                    <a:cubicBezTo>
                      <a:pt x="76" y="152"/>
                      <a:pt x="77" y="152"/>
                      <a:pt x="79" y="151"/>
                    </a:cubicBezTo>
                    <a:lnTo>
                      <a:pt x="15346" y="151"/>
                    </a:lnTo>
                    <a:cubicBezTo>
                      <a:pt x="15442" y="147"/>
                      <a:pt x="15442" y="5"/>
                      <a:pt x="15346" y="1"/>
                    </a:cubicBezTo>
                    <a:lnTo>
                      <a:pt x="79" y="1"/>
                    </a:lnTo>
                    <a:cubicBezTo>
                      <a:pt x="78" y="1"/>
                      <a:pt x="77"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5354150" y="5739525"/>
                <a:ext cx="386075" cy="3825"/>
              </a:xfrm>
              <a:custGeom>
                <a:avLst/>
                <a:gdLst/>
                <a:ahLst/>
                <a:cxnLst/>
                <a:rect l="l" t="t" r="r" b="b"/>
                <a:pathLst>
                  <a:path w="15443" h="153" extrusionOk="0">
                    <a:moveTo>
                      <a:pt x="75" y="1"/>
                    </a:moveTo>
                    <a:cubicBezTo>
                      <a:pt x="34" y="1"/>
                      <a:pt x="1" y="35"/>
                      <a:pt x="1" y="76"/>
                    </a:cubicBezTo>
                    <a:cubicBezTo>
                      <a:pt x="1" y="118"/>
                      <a:pt x="34" y="152"/>
                      <a:pt x="75" y="152"/>
                    </a:cubicBezTo>
                    <a:cubicBezTo>
                      <a:pt x="76" y="152"/>
                      <a:pt x="77" y="152"/>
                      <a:pt x="79" y="152"/>
                    </a:cubicBezTo>
                    <a:lnTo>
                      <a:pt x="15346" y="152"/>
                    </a:lnTo>
                    <a:cubicBezTo>
                      <a:pt x="15442" y="147"/>
                      <a:pt x="15442" y="6"/>
                      <a:pt x="15346" y="1"/>
                    </a:cubicBezTo>
                    <a:lnTo>
                      <a:pt x="79" y="1"/>
                    </a:lnTo>
                    <a:cubicBezTo>
                      <a:pt x="77" y="1"/>
                      <a:pt x="76"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5342600" y="6058325"/>
                <a:ext cx="405525" cy="3800"/>
              </a:xfrm>
              <a:custGeom>
                <a:avLst/>
                <a:gdLst/>
                <a:ahLst/>
                <a:cxnLst/>
                <a:rect l="l" t="t" r="r" b="b"/>
                <a:pathLst>
                  <a:path w="16221" h="152" extrusionOk="0">
                    <a:moveTo>
                      <a:pt x="77" y="1"/>
                    </a:moveTo>
                    <a:cubicBezTo>
                      <a:pt x="35" y="1"/>
                      <a:pt x="1" y="35"/>
                      <a:pt x="1" y="77"/>
                    </a:cubicBezTo>
                    <a:cubicBezTo>
                      <a:pt x="1" y="119"/>
                      <a:pt x="34" y="152"/>
                      <a:pt x="75" y="152"/>
                    </a:cubicBezTo>
                    <a:cubicBezTo>
                      <a:pt x="76" y="152"/>
                      <a:pt x="78" y="152"/>
                      <a:pt x="79" y="152"/>
                    </a:cubicBezTo>
                    <a:lnTo>
                      <a:pt x="16141" y="152"/>
                    </a:lnTo>
                    <a:cubicBezTo>
                      <a:pt x="16142" y="152"/>
                      <a:pt x="16144" y="152"/>
                      <a:pt x="16145" y="152"/>
                    </a:cubicBezTo>
                    <a:cubicBezTo>
                      <a:pt x="16186" y="152"/>
                      <a:pt x="16221" y="119"/>
                      <a:pt x="16221" y="77"/>
                    </a:cubicBezTo>
                    <a:cubicBezTo>
                      <a:pt x="16221" y="35"/>
                      <a:pt x="16185" y="1"/>
                      <a:pt x="16143" y="1"/>
                    </a:cubicBezTo>
                    <a:cubicBezTo>
                      <a:pt x="16143" y="1"/>
                      <a:pt x="16142" y="1"/>
                      <a:pt x="16141" y="1"/>
                    </a:cubicBezTo>
                    <a:lnTo>
                      <a:pt x="79" y="1"/>
                    </a:lnTo>
                    <a:cubicBezTo>
                      <a:pt x="78" y="1"/>
                      <a:pt x="78"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5342600" y="6095550"/>
                <a:ext cx="405525" cy="3800"/>
              </a:xfrm>
              <a:custGeom>
                <a:avLst/>
                <a:gdLst/>
                <a:ahLst/>
                <a:cxnLst/>
                <a:rect l="l" t="t" r="r" b="b"/>
                <a:pathLst>
                  <a:path w="16221" h="152" extrusionOk="0">
                    <a:moveTo>
                      <a:pt x="77" y="0"/>
                    </a:moveTo>
                    <a:cubicBezTo>
                      <a:pt x="35" y="0"/>
                      <a:pt x="1" y="34"/>
                      <a:pt x="1" y="76"/>
                    </a:cubicBezTo>
                    <a:cubicBezTo>
                      <a:pt x="1" y="118"/>
                      <a:pt x="34" y="151"/>
                      <a:pt x="75" y="151"/>
                    </a:cubicBezTo>
                    <a:cubicBezTo>
                      <a:pt x="76" y="151"/>
                      <a:pt x="78" y="151"/>
                      <a:pt x="79" y="151"/>
                    </a:cubicBezTo>
                    <a:lnTo>
                      <a:pt x="16141" y="151"/>
                    </a:lnTo>
                    <a:cubicBezTo>
                      <a:pt x="16142" y="151"/>
                      <a:pt x="16144" y="151"/>
                      <a:pt x="16145" y="151"/>
                    </a:cubicBezTo>
                    <a:cubicBezTo>
                      <a:pt x="16186" y="151"/>
                      <a:pt x="16221" y="118"/>
                      <a:pt x="16221" y="76"/>
                    </a:cubicBezTo>
                    <a:cubicBezTo>
                      <a:pt x="16221" y="34"/>
                      <a:pt x="16185" y="0"/>
                      <a:pt x="16143" y="0"/>
                    </a:cubicBezTo>
                    <a:cubicBezTo>
                      <a:pt x="16143" y="0"/>
                      <a:pt x="16142" y="0"/>
                      <a:pt x="16141" y="0"/>
                    </a:cubicBezTo>
                    <a:lnTo>
                      <a:pt x="79" y="0"/>
                    </a:lnTo>
                    <a:cubicBezTo>
                      <a:pt x="78" y="0"/>
                      <a:pt x="78"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5390150" y="5742825"/>
                <a:ext cx="3775" cy="316750"/>
              </a:xfrm>
              <a:custGeom>
                <a:avLst/>
                <a:gdLst/>
                <a:ahLst/>
                <a:cxnLst/>
                <a:rect l="l" t="t" r="r" b="b"/>
                <a:pathLst>
                  <a:path w="151" h="12670" extrusionOk="0">
                    <a:moveTo>
                      <a:pt x="76" y="1"/>
                    </a:moveTo>
                    <a:cubicBezTo>
                      <a:pt x="39" y="1"/>
                      <a:pt x="2" y="25"/>
                      <a:pt x="0" y="73"/>
                    </a:cubicBezTo>
                    <a:lnTo>
                      <a:pt x="0" y="12595"/>
                    </a:lnTo>
                    <a:cubicBezTo>
                      <a:pt x="0" y="12636"/>
                      <a:pt x="34" y="12670"/>
                      <a:pt x="76"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5413250" y="5742825"/>
                <a:ext cx="3800" cy="316750"/>
              </a:xfrm>
              <a:custGeom>
                <a:avLst/>
                <a:gdLst/>
                <a:ahLst/>
                <a:cxnLst/>
                <a:rect l="l" t="t" r="r" b="b"/>
                <a:pathLst>
                  <a:path w="152" h="12670" extrusionOk="0">
                    <a:moveTo>
                      <a:pt x="76" y="1"/>
                    </a:moveTo>
                    <a:cubicBezTo>
                      <a:pt x="39" y="1"/>
                      <a:pt x="3" y="25"/>
                      <a:pt x="1" y="73"/>
                    </a:cubicBezTo>
                    <a:lnTo>
                      <a:pt x="1" y="12595"/>
                    </a:lnTo>
                    <a:cubicBezTo>
                      <a:pt x="1" y="12636"/>
                      <a:pt x="35" y="12670"/>
                      <a:pt x="77"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5672400" y="5742825"/>
                <a:ext cx="3800" cy="316750"/>
              </a:xfrm>
              <a:custGeom>
                <a:avLst/>
                <a:gdLst/>
                <a:ahLst/>
                <a:cxnLst/>
                <a:rect l="l" t="t" r="r" b="b"/>
                <a:pathLst>
                  <a:path w="152" h="12670" extrusionOk="0">
                    <a:moveTo>
                      <a:pt x="76" y="1"/>
                    </a:moveTo>
                    <a:cubicBezTo>
                      <a:pt x="39" y="1"/>
                      <a:pt x="2" y="25"/>
                      <a:pt x="1" y="73"/>
                    </a:cubicBezTo>
                    <a:lnTo>
                      <a:pt x="1" y="12595"/>
                    </a:lnTo>
                    <a:cubicBezTo>
                      <a:pt x="1" y="12636"/>
                      <a:pt x="34" y="12670"/>
                      <a:pt x="76" y="12670"/>
                    </a:cubicBezTo>
                    <a:cubicBezTo>
                      <a:pt x="118" y="12670"/>
                      <a:pt x="151" y="12636"/>
                      <a:pt x="152" y="12595"/>
                    </a:cubicBezTo>
                    <a:lnTo>
                      <a:pt x="152"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5695500" y="5742825"/>
                <a:ext cx="3800" cy="316750"/>
              </a:xfrm>
              <a:custGeom>
                <a:avLst/>
                <a:gdLst/>
                <a:ahLst/>
                <a:cxnLst/>
                <a:rect l="l" t="t" r="r" b="b"/>
                <a:pathLst>
                  <a:path w="152" h="12670" extrusionOk="0">
                    <a:moveTo>
                      <a:pt x="75" y="1"/>
                    </a:moveTo>
                    <a:cubicBezTo>
                      <a:pt x="38" y="1"/>
                      <a:pt x="2" y="25"/>
                      <a:pt x="0" y="73"/>
                    </a:cubicBezTo>
                    <a:lnTo>
                      <a:pt x="0" y="12595"/>
                    </a:lnTo>
                    <a:cubicBezTo>
                      <a:pt x="0" y="12636"/>
                      <a:pt x="33" y="12670"/>
                      <a:pt x="75" y="12670"/>
                    </a:cubicBezTo>
                    <a:cubicBezTo>
                      <a:pt x="117" y="12670"/>
                      <a:pt x="151" y="12636"/>
                      <a:pt x="150" y="12595"/>
                    </a:cubicBezTo>
                    <a:lnTo>
                      <a:pt x="150" y="73"/>
                    </a:lnTo>
                    <a:cubicBezTo>
                      <a:pt x="148" y="25"/>
                      <a:pt x="112"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5342600" y="6412600"/>
                <a:ext cx="405525" cy="3775"/>
              </a:xfrm>
              <a:custGeom>
                <a:avLst/>
                <a:gdLst/>
                <a:ahLst/>
                <a:cxnLst/>
                <a:rect l="l" t="t" r="r" b="b"/>
                <a:pathLst>
                  <a:path w="16221" h="151" extrusionOk="0">
                    <a:moveTo>
                      <a:pt x="75" y="1"/>
                    </a:moveTo>
                    <a:cubicBezTo>
                      <a:pt x="34" y="1"/>
                      <a:pt x="1" y="34"/>
                      <a:pt x="1" y="76"/>
                    </a:cubicBezTo>
                    <a:cubicBezTo>
                      <a:pt x="1" y="118"/>
                      <a:pt x="34" y="151"/>
                      <a:pt x="75" y="151"/>
                    </a:cubicBezTo>
                    <a:cubicBezTo>
                      <a:pt x="76" y="151"/>
                      <a:pt x="78" y="151"/>
                      <a:pt x="79" y="151"/>
                    </a:cubicBezTo>
                    <a:lnTo>
                      <a:pt x="16141" y="151"/>
                    </a:lnTo>
                    <a:cubicBezTo>
                      <a:pt x="16142" y="151"/>
                      <a:pt x="16144" y="151"/>
                      <a:pt x="16145" y="151"/>
                    </a:cubicBezTo>
                    <a:cubicBezTo>
                      <a:pt x="16186" y="151"/>
                      <a:pt x="16221" y="118"/>
                      <a:pt x="16221" y="76"/>
                    </a:cubicBezTo>
                    <a:cubicBezTo>
                      <a:pt x="16221" y="34"/>
                      <a:pt x="16186" y="1"/>
                      <a:pt x="16145" y="1"/>
                    </a:cubicBezTo>
                    <a:cubicBezTo>
                      <a:pt x="16144" y="1"/>
                      <a:pt x="16142" y="1"/>
                      <a:pt x="16141" y="1"/>
                    </a:cubicBezTo>
                    <a:lnTo>
                      <a:pt x="79" y="1"/>
                    </a:lnTo>
                    <a:cubicBezTo>
                      <a:pt x="78" y="1"/>
                      <a:pt x="76"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5390150" y="6097075"/>
                <a:ext cx="3775" cy="316750"/>
              </a:xfrm>
              <a:custGeom>
                <a:avLst/>
                <a:gdLst/>
                <a:ahLst/>
                <a:cxnLst/>
                <a:rect l="l" t="t" r="r" b="b"/>
                <a:pathLst>
                  <a:path w="151" h="12670" extrusionOk="0">
                    <a:moveTo>
                      <a:pt x="76" y="1"/>
                    </a:moveTo>
                    <a:cubicBezTo>
                      <a:pt x="39" y="1"/>
                      <a:pt x="2" y="25"/>
                      <a:pt x="0" y="73"/>
                    </a:cubicBezTo>
                    <a:lnTo>
                      <a:pt x="0" y="12595"/>
                    </a:lnTo>
                    <a:cubicBezTo>
                      <a:pt x="0" y="12636"/>
                      <a:pt x="34" y="12670"/>
                      <a:pt x="76"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5413250" y="6097075"/>
                <a:ext cx="3800" cy="316750"/>
              </a:xfrm>
              <a:custGeom>
                <a:avLst/>
                <a:gdLst/>
                <a:ahLst/>
                <a:cxnLst/>
                <a:rect l="l" t="t" r="r" b="b"/>
                <a:pathLst>
                  <a:path w="152" h="12670" extrusionOk="0">
                    <a:moveTo>
                      <a:pt x="76" y="1"/>
                    </a:moveTo>
                    <a:cubicBezTo>
                      <a:pt x="39" y="1"/>
                      <a:pt x="3" y="25"/>
                      <a:pt x="1" y="73"/>
                    </a:cubicBezTo>
                    <a:lnTo>
                      <a:pt x="1" y="12595"/>
                    </a:lnTo>
                    <a:cubicBezTo>
                      <a:pt x="1" y="12636"/>
                      <a:pt x="35" y="12670"/>
                      <a:pt x="77"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5672400" y="6097075"/>
                <a:ext cx="3800" cy="316750"/>
              </a:xfrm>
              <a:custGeom>
                <a:avLst/>
                <a:gdLst/>
                <a:ahLst/>
                <a:cxnLst/>
                <a:rect l="l" t="t" r="r" b="b"/>
                <a:pathLst>
                  <a:path w="152" h="12670" extrusionOk="0">
                    <a:moveTo>
                      <a:pt x="76" y="1"/>
                    </a:moveTo>
                    <a:cubicBezTo>
                      <a:pt x="39" y="1"/>
                      <a:pt x="2" y="25"/>
                      <a:pt x="1" y="73"/>
                    </a:cubicBezTo>
                    <a:lnTo>
                      <a:pt x="1" y="12595"/>
                    </a:lnTo>
                    <a:cubicBezTo>
                      <a:pt x="1" y="12636"/>
                      <a:pt x="34" y="12670"/>
                      <a:pt x="76" y="12670"/>
                    </a:cubicBezTo>
                    <a:cubicBezTo>
                      <a:pt x="118" y="12670"/>
                      <a:pt x="151" y="12636"/>
                      <a:pt x="152" y="12595"/>
                    </a:cubicBezTo>
                    <a:lnTo>
                      <a:pt x="152"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5412975" y="6449375"/>
                <a:ext cx="4300" cy="407125"/>
              </a:xfrm>
              <a:custGeom>
                <a:avLst/>
                <a:gdLst/>
                <a:ahLst/>
                <a:cxnLst/>
                <a:rect l="l" t="t" r="r" b="b"/>
                <a:pathLst>
                  <a:path w="172" h="16285" extrusionOk="0">
                    <a:moveTo>
                      <a:pt x="86" y="1"/>
                    </a:moveTo>
                    <a:cubicBezTo>
                      <a:pt x="68" y="1"/>
                      <a:pt x="50" y="7"/>
                      <a:pt x="35" y="19"/>
                    </a:cubicBezTo>
                    <a:cubicBezTo>
                      <a:pt x="14" y="34"/>
                      <a:pt x="1" y="59"/>
                      <a:pt x="1" y="85"/>
                    </a:cubicBezTo>
                    <a:lnTo>
                      <a:pt x="1" y="16201"/>
                    </a:lnTo>
                    <a:cubicBezTo>
                      <a:pt x="0" y="16219"/>
                      <a:pt x="7" y="16237"/>
                      <a:pt x="20" y="16252"/>
                    </a:cubicBezTo>
                    <a:cubicBezTo>
                      <a:pt x="36" y="16274"/>
                      <a:pt x="61" y="16285"/>
                      <a:pt x="86" y="16285"/>
                    </a:cubicBezTo>
                    <a:cubicBezTo>
                      <a:pt x="111" y="16285"/>
                      <a:pt x="136" y="16274"/>
                      <a:pt x="152" y="16252"/>
                    </a:cubicBezTo>
                    <a:cubicBezTo>
                      <a:pt x="165" y="16237"/>
                      <a:pt x="172" y="16219"/>
                      <a:pt x="170" y="16201"/>
                    </a:cubicBezTo>
                    <a:lnTo>
                      <a:pt x="170" y="85"/>
                    </a:lnTo>
                    <a:cubicBezTo>
                      <a:pt x="172" y="59"/>
                      <a:pt x="159" y="34"/>
                      <a:pt x="138" y="19"/>
                    </a:cubicBezTo>
                    <a:cubicBezTo>
                      <a:pt x="123" y="7"/>
                      <a:pt x="105" y="1"/>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5719250" y="5454700"/>
                <a:ext cx="350325" cy="36425"/>
              </a:xfrm>
              <a:custGeom>
                <a:avLst/>
                <a:gdLst/>
                <a:ahLst/>
                <a:cxnLst/>
                <a:rect l="l" t="t" r="r" b="b"/>
                <a:pathLst>
                  <a:path w="14013" h="1457" extrusionOk="0">
                    <a:moveTo>
                      <a:pt x="1" y="0"/>
                    </a:moveTo>
                    <a:lnTo>
                      <a:pt x="1" y="914"/>
                    </a:lnTo>
                    <a:lnTo>
                      <a:pt x="1245" y="962"/>
                    </a:lnTo>
                    <a:lnTo>
                      <a:pt x="3187" y="1038"/>
                    </a:lnTo>
                    <a:lnTo>
                      <a:pt x="14013" y="1457"/>
                    </a:lnTo>
                    <a:cubicBezTo>
                      <a:pt x="13881" y="1315"/>
                      <a:pt x="13751" y="1176"/>
                      <a:pt x="13615" y="1038"/>
                    </a:cubicBezTo>
                    <a:cubicBezTo>
                      <a:pt x="13591" y="1013"/>
                      <a:pt x="13567" y="987"/>
                      <a:pt x="13542" y="962"/>
                    </a:cubicBezTo>
                    <a:cubicBezTo>
                      <a:pt x="13425" y="842"/>
                      <a:pt x="13307" y="722"/>
                      <a:pt x="13187" y="600"/>
                    </a:cubicBezTo>
                    <a:cubicBezTo>
                      <a:pt x="13060" y="474"/>
                      <a:pt x="12934" y="351"/>
                      <a:pt x="12807" y="229"/>
                    </a:cubicBezTo>
                    <a:cubicBezTo>
                      <a:pt x="12729" y="151"/>
                      <a:pt x="12647" y="73"/>
                      <a:pt x="12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5737700" y="5416850"/>
                <a:ext cx="257500" cy="3800"/>
              </a:xfrm>
              <a:custGeom>
                <a:avLst/>
                <a:gdLst/>
                <a:ahLst/>
                <a:cxnLst/>
                <a:rect l="l" t="t" r="r" b="b"/>
                <a:pathLst>
                  <a:path w="10300" h="152" extrusionOk="0">
                    <a:moveTo>
                      <a:pt x="78" y="1"/>
                    </a:moveTo>
                    <a:cubicBezTo>
                      <a:pt x="35" y="1"/>
                      <a:pt x="0" y="34"/>
                      <a:pt x="0" y="77"/>
                    </a:cubicBezTo>
                    <a:cubicBezTo>
                      <a:pt x="0" y="119"/>
                      <a:pt x="34" y="152"/>
                      <a:pt x="76" y="152"/>
                    </a:cubicBezTo>
                    <a:cubicBezTo>
                      <a:pt x="77" y="152"/>
                      <a:pt x="78" y="152"/>
                      <a:pt x="80" y="152"/>
                    </a:cubicBezTo>
                    <a:lnTo>
                      <a:pt x="10299" y="152"/>
                    </a:lnTo>
                    <a:cubicBezTo>
                      <a:pt x="10239" y="101"/>
                      <a:pt x="10179" y="50"/>
                      <a:pt x="10119" y="1"/>
                    </a:cubicBezTo>
                    <a:lnTo>
                      <a:pt x="80" y="1"/>
                    </a:lnTo>
                    <a:cubicBezTo>
                      <a:pt x="79" y="1"/>
                      <a:pt x="78"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5665975" y="5735625"/>
                <a:ext cx="70550" cy="1120050"/>
              </a:xfrm>
              <a:custGeom>
                <a:avLst/>
                <a:gdLst/>
                <a:ahLst/>
                <a:cxnLst/>
                <a:rect l="l" t="t" r="r" b="b"/>
                <a:pathLst>
                  <a:path w="2822" h="44802" extrusionOk="0">
                    <a:moveTo>
                      <a:pt x="2219" y="1"/>
                    </a:moveTo>
                    <a:lnTo>
                      <a:pt x="2210" y="157"/>
                    </a:lnTo>
                    <a:lnTo>
                      <a:pt x="2210" y="208"/>
                    </a:lnTo>
                    <a:lnTo>
                      <a:pt x="2203" y="308"/>
                    </a:lnTo>
                    <a:lnTo>
                      <a:pt x="2165" y="1083"/>
                    </a:lnTo>
                    <a:lnTo>
                      <a:pt x="2161" y="1161"/>
                    </a:lnTo>
                    <a:lnTo>
                      <a:pt x="2132" y="1763"/>
                    </a:lnTo>
                    <a:lnTo>
                      <a:pt x="1579" y="12910"/>
                    </a:lnTo>
                    <a:lnTo>
                      <a:pt x="1570" y="13061"/>
                    </a:lnTo>
                    <a:lnTo>
                      <a:pt x="1505" y="14400"/>
                    </a:lnTo>
                    <a:lnTo>
                      <a:pt x="1498" y="14550"/>
                    </a:lnTo>
                    <a:lnTo>
                      <a:pt x="1345" y="17655"/>
                    </a:lnTo>
                    <a:lnTo>
                      <a:pt x="1332" y="17888"/>
                    </a:lnTo>
                    <a:lnTo>
                      <a:pt x="1181" y="20929"/>
                    </a:lnTo>
                    <a:lnTo>
                      <a:pt x="1137" y="21846"/>
                    </a:lnTo>
                    <a:lnTo>
                      <a:pt x="877" y="27080"/>
                    </a:lnTo>
                    <a:lnTo>
                      <a:pt x="868" y="27231"/>
                    </a:lnTo>
                    <a:lnTo>
                      <a:pt x="823" y="28166"/>
                    </a:lnTo>
                    <a:lnTo>
                      <a:pt x="810" y="28391"/>
                    </a:lnTo>
                    <a:lnTo>
                      <a:pt x="802" y="28569"/>
                    </a:lnTo>
                    <a:lnTo>
                      <a:pt x="796" y="28720"/>
                    </a:lnTo>
                    <a:lnTo>
                      <a:pt x="717" y="30321"/>
                    </a:lnTo>
                    <a:lnTo>
                      <a:pt x="705" y="30547"/>
                    </a:lnTo>
                    <a:lnTo>
                      <a:pt x="419" y="36321"/>
                    </a:lnTo>
                    <a:lnTo>
                      <a:pt x="246" y="39791"/>
                    </a:lnTo>
                    <a:lnTo>
                      <a:pt x="190" y="40951"/>
                    </a:lnTo>
                    <a:lnTo>
                      <a:pt x="111" y="42534"/>
                    </a:lnTo>
                    <a:lnTo>
                      <a:pt x="99" y="42760"/>
                    </a:lnTo>
                    <a:lnTo>
                      <a:pt x="0" y="44802"/>
                    </a:lnTo>
                    <a:lnTo>
                      <a:pt x="2822" y="44802"/>
                    </a:lnTo>
                    <a:lnTo>
                      <a:pt x="2822" y="8589"/>
                    </a:lnTo>
                    <a:lnTo>
                      <a:pt x="2734" y="6952"/>
                    </a:lnTo>
                    <a:lnTo>
                      <a:pt x="2725" y="6801"/>
                    </a:lnTo>
                    <a:lnTo>
                      <a:pt x="2683" y="6030"/>
                    </a:lnTo>
                    <a:lnTo>
                      <a:pt x="2680" y="5952"/>
                    </a:lnTo>
                    <a:lnTo>
                      <a:pt x="2662" y="5619"/>
                    </a:lnTo>
                    <a:lnTo>
                      <a:pt x="2653" y="5470"/>
                    </a:lnTo>
                    <a:lnTo>
                      <a:pt x="2596" y="4404"/>
                    </a:lnTo>
                    <a:lnTo>
                      <a:pt x="2592" y="4329"/>
                    </a:lnTo>
                    <a:lnTo>
                      <a:pt x="2508" y="2783"/>
                    </a:lnTo>
                    <a:lnTo>
                      <a:pt x="2505" y="2707"/>
                    </a:lnTo>
                    <a:lnTo>
                      <a:pt x="2421" y="1161"/>
                    </a:lnTo>
                    <a:lnTo>
                      <a:pt x="2414" y="1083"/>
                    </a:lnTo>
                    <a:lnTo>
                      <a:pt x="2376" y="308"/>
                    </a:lnTo>
                    <a:lnTo>
                      <a:pt x="2370" y="208"/>
                    </a:lnTo>
                    <a:lnTo>
                      <a:pt x="2367" y="157"/>
                    </a:lnTo>
                    <a:lnTo>
                      <a:pt x="2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1" name="Google Shape;2011;p64"/>
            <p:cNvSpPr/>
            <p:nvPr/>
          </p:nvSpPr>
          <p:spPr>
            <a:xfrm>
              <a:off x="4760350" y="5734650"/>
              <a:ext cx="692875" cy="540400"/>
            </a:xfrm>
            <a:custGeom>
              <a:avLst/>
              <a:gdLst/>
              <a:ahLst/>
              <a:cxnLst/>
              <a:rect l="l" t="t" r="r" b="b"/>
              <a:pathLst>
                <a:path w="27715" h="21616" extrusionOk="0">
                  <a:moveTo>
                    <a:pt x="21443" y="0"/>
                  </a:moveTo>
                  <a:cubicBezTo>
                    <a:pt x="14333" y="0"/>
                    <a:pt x="9775" y="6227"/>
                    <a:pt x="2665" y="6227"/>
                  </a:cubicBezTo>
                  <a:cubicBezTo>
                    <a:pt x="1816" y="6227"/>
                    <a:pt x="931" y="6138"/>
                    <a:pt x="0" y="5940"/>
                  </a:cubicBezTo>
                  <a:lnTo>
                    <a:pt x="0" y="5940"/>
                  </a:lnTo>
                  <a:cubicBezTo>
                    <a:pt x="1203" y="11069"/>
                    <a:pt x="2405" y="16199"/>
                    <a:pt x="3609" y="21328"/>
                  </a:cubicBezTo>
                  <a:cubicBezTo>
                    <a:pt x="4539" y="21527"/>
                    <a:pt x="5425" y="21615"/>
                    <a:pt x="6273" y="21615"/>
                  </a:cubicBezTo>
                  <a:cubicBezTo>
                    <a:pt x="13382" y="21615"/>
                    <a:pt x="17941" y="15389"/>
                    <a:pt x="25050" y="15389"/>
                  </a:cubicBezTo>
                  <a:cubicBezTo>
                    <a:pt x="25899" y="15389"/>
                    <a:pt x="26785" y="15477"/>
                    <a:pt x="27715" y="15676"/>
                  </a:cubicBezTo>
                  <a:cubicBezTo>
                    <a:pt x="26513" y="10546"/>
                    <a:pt x="25310" y="5417"/>
                    <a:pt x="24108" y="288"/>
                  </a:cubicBezTo>
                  <a:cubicBezTo>
                    <a:pt x="23177" y="89"/>
                    <a:pt x="22292" y="0"/>
                    <a:pt x="21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4789350" y="5858300"/>
              <a:ext cx="635600" cy="296225"/>
            </a:xfrm>
            <a:custGeom>
              <a:avLst/>
              <a:gdLst/>
              <a:ahLst/>
              <a:cxnLst/>
              <a:rect l="l" t="t" r="r" b="b"/>
              <a:pathLst>
                <a:path w="25424" h="11849" extrusionOk="0">
                  <a:moveTo>
                    <a:pt x="21442" y="0"/>
                  </a:moveTo>
                  <a:cubicBezTo>
                    <a:pt x="14333" y="0"/>
                    <a:pt x="9774" y="6227"/>
                    <a:pt x="2665" y="6227"/>
                  </a:cubicBezTo>
                  <a:cubicBezTo>
                    <a:pt x="1817" y="6227"/>
                    <a:pt x="931" y="6138"/>
                    <a:pt x="1" y="5940"/>
                  </a:cubicBezTo>
                  <a:lnTo>
                    <a:pt x="1" y="5940"/>
                  </a:lnTo>
                  <a:lnTo>
                    <a:pt x="1318" y="11561"/>
                  </a:lnTo>
                  <a:cubicBezTo>
                    <a:pt x="2248" y="11759"/>
                    <a:pt x="3134" y="11848"/>
                    <a:pt x="3983" y="11848"/>
                  </a:cubicBezTo>
                  <a:cubicBezTo>
                    <a:pt x="11092" y="11848"/>
                    <a:pt x="15651" y="5621"/>
                    <a:pt x="22759" y="5621"/>
                  </a:cubicBezTo>
                  <a:cubicBezTo>
                    <a:pt x="23608" y="5621"/>
                    <a:pt x="24494" y="5710"/>
                    <a:pt x="25424" y="5909"/>
                  </a:cubicBezTo>
                  <a:cubicBezTo>
                    <a:pt x="24898" y="3661"/>
                    <a:pt x="24633" y="2536"/>
                    <a:pt x="24107" y="288"/>
                  </a:cubicBezTo>
                  <a:cubicBezTo>
                    <a:pt x="23177" y="89"/>
                    <a:pt x="22291" y="0"/>
                    <a:pt x="2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5061300" y="5920825"/>
              <a:ext cx="122725" cy="152825"/>
            </a:xfrm>
            <a:custGeom>
              <a:avLst/>
              <a:gdLst/>
              <a:ahLst/>
              <a:cxnLst/>
              <a:rect l="l" t="t" r="r" b="b"/>
              <a:pathLst>
                <a:path w="4909" h="6113" extrusionOk="0">
                  <a:moveTo>
                    <a:pt x="2604" y="0"/>
                  </a:moveTo>
                  <a:cubicBezTo>
                    <a:pt x="2440" y="791"/>
                    <a:pt x="2359" y="1189"/>
                    <a:pt x="2196" y="1985"/>
                  </a:cubicBezTo>
                  <a:cubicBezTo>
                    <a:pt x="1754" y="1595"/>
                    <a:pt x="1534" y="1402"/>
                    <a:pt x="1094" y="1014"/>
                  </a:cubicBezTo>
                  <a:lnTo>
                    <a:pt x="1094" y="1014"/>
                  </a:lnTo>
                  <a:lnTo>
                    <a:pt x="1673" y="2575"/>
                  </a:lnTo>
                  <a:cubicBezTo>
                    <a:pt x="1044" y="2671"/>
                    <a:pt x="731" y="2721"/>
                    <a:pt x="100" y="2806"/>
                  </a:cubicBezTo>
                  <a:cubicBezTo>
                    <a:pt x="639" y="3028"/>
                    <a:pt x="907" y="3135"/>
                    <a:pt x="1444" y="3349"/>
                  </a:cubicBezTo>
                  <a:cubicBezTo>
                    <a:pt x="868" y="3891"/>
                    <a:pt x="581" y="4163"/>
                    <a:pt x="1" y="4685"/>
                  </a:cubicBezTo>
                  <a:cubicBezTo>
                    <a:pt x="643" y="4428"/>
                    <a:pt x="962" y="4287"/>
                    <a:pt x="1599" y="4009"/>
                  </a:cubicBezTo>
                  <a:lnTo>
                    <a:pt x="1599" y="4009"/>
                  </a:lnTo>
                  <a:cubicBezTo>
                    <a:pt x="1296" y="4792"/>
                    <a:pt x="1144" y="5183"/>
                    <a:pt x="840" y="5958"/>
                  </a:cubicBezTo>
                  <a:cubicBezTo>
                    <a:pt x="1337" y="5304"/>
                    <a:pt x="1583" y="4969"/>
                    <a:pt x="2078" y="4303"/>
                  </a:cubicBezTo>
                  <a:cubicBezTo>
                    <a:pt x="2162" y="5027"/>
                    <a:pt x="2205" y="5390"/>
                    <a:pt x="2290" y="6112"/>
                  </a:cubicBezTo>
                  <a:cubicBezTo>
                    <a:pt x="2452" y="5315"/>
                    <a:pt x="2533" y="4917"/>
                    <a:pt x="2696" y="4120"/>
                  </a:cubicBezTo>
                  <a:cubicBezTo>
                    <a:pt x="3137" y="4509"/>
                    <a:pt x="3357" y="4705"/>
                    <a:pt x="3799" y="5098"/>
                  </a:cubicBezTo>
                  <a:cubicBezTo>
                    <a:pt x="3567" y="4473"/>
                    <a:pt x="3452" y="4160"/>
                    <a:pt x="3220" y="3534"/>
                  </a:cubicBezTo>
                  <a:cubicBezTo>
                    <a:pt x="3850" y="3447"/>
                    <a:pt x="4165" y="3406"/>
                    <a:pt x="4803" y="3349"/>
                  </a:cubicBezTo>
                  <a:cubicBezTo>
                    <a:pt x="4258" y="3106"/>
                    <a:pt x="3989" y="2992"/>
                    <a:pt x="3450" y="2767"/>
                  </a:cubicBezTo>
                  <a:cubicBezTo>
                    <a:pt x="4029" y="2240"/>
                    <a:pt x="4319" y="1980"/>
                    <a:pt x="4908" y="1495"/>
                  </a:cubicBezTo>
                  <a:lnTo>
                    <a:pt x="4908" y="1495"/>
                  </a:lnTo>
                  <a:cubicBezTo>
                    <a:pt x="4257" y="1715"/>
                    <a:pt x="3936" y="1842"/>
                    <a:pt x="3295" y="2108"/>
                  </a:cubicBezTo>
                  <a:cubicBezTo>
                    <a:pt x="3600" y="1335"/>
                    <a:pt x="3753" y="951"/>
                    <a:pt x="4063" y="198"/>
                  </a:cubicBezTo>
                  <a:lnTo>
                    <a:pt x="4063" y="198"/>
                  </a:lnTo>
                  <a:cubicBezTo>
                    <a:pt x="3560" y="824"/>
                    <a:pt x="3312" y="1149"/>
                    <a:pt x="2815" y="1807"/>
                  </a:cubicBezTo>
                  <a:cubicBezTo>
                    <a:pt x="2731" y="1085"/>
                    <a:pt x="2688" y="724"/>
                    <a:pt x="2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4738725" y="5826150"/>
              <a:ext cx="256075" cy="1029525"/>
            </a:xfrm>
            <a:custGeom>
              <a:avLst/>
              <a:gdLst/>
              <a:ahLst/>
              <a:cxnLst/>
              <a:rect l="l" t="t" r="r" b="b"/>
              <a:pathLst>
                <a:path w="10243" h="41181" extrusionOk="0">
                  <a:moveTo>
                    <a:pt x="589" y="1"/>
                  </a:moveTo>
                  <a:lnTo>
                    <a:pt x="1" y="136"/>
                  </a:lnTo>
                  <a:lnTo>
                    <a:pt x="9624" y="41181"/>
                  </a:lnTo>
                  <a:lnTo>
                    <a:pt x="10242" y="41181"/>
                  </a:lnTo>
                  <a:lnTo>
                    <a:pt x="4743" y="17721"/>
                  </a:lnTo>
                  <a:lnTo>
                    <a:pt x="3613" y="12901"/>
                  </a:lnTo>
                  <a:lnTo>
                    <a:pt x="2295" y="7281"/>
                  </a:lnTo>
                  <a:lnTo>
                    <a:pt x="1134" y="2334"/>
                  </a:ln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5" name="Google Shape;2015;p64"/>
            <p:cNvGrpSpPr/>
            <p:nvPr/>
          </p:nvGrpSpPr>
          <p:grpSpPr>
            <a:xfrm>
              <a:off x="4660425" y="6385800"/>
              <a:ext cx="1626775" cy="469875"/>
              <a:chOff x="4660425" y="6385800"/>
              <a:chExt cx="1626775" cy="469875"/>
            </a:xfrm>
          </p:grpSpPr>
          <p:sp>
            <p:nvSpPr>
              <p:cNvPr id="2016" name="Google Shape;2016;p64"/>
              <p:cNvSpPr/>
              <p:nvPr/>
            </p:nvSpPr>
            <p:spPr>
              <a:xfrm>
                <a:off x="4700275" y="6386050"/>
                <a:ext cx="5700" cy="469625"/>
              </a:xfrm>
              <a:custGeom>
                <a:avLst/>
                <a:gdLst/>
                <a:ahLst/>
                <a:cxnLst/>
                <a:rect l="l" t="t" r="r" b="b"/>
                <a:pathLst>
                  <a:path w="228" h="18785" extrusionOk="0">
                    <a:moveTo>
                      <a:pt x="114" y="0"/>
                    </a:moveTo>
                    <a:cubicBezTo>
                      <a:pt x="55" y="0"/>
                      <a:pt x="6" y="45"/>
                      <a:pt x="1" y="104"/>
                    </a:cubicBezTo>
                    <a:lnTo>
                      <a:pt x="1" y="18785"/>
                    </a:lnTo>
                    <a:lnTo>
                      <a:pt x="228" y="18785"/>
                    </a:lnTo>
                    <a:lnTo>
                      <a:pt x="228"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4746475" y="6385850"/>
                <a:ext cx="5700" cy="469825"/>
              </a:xfrm>
              <a:custGeom>
                <a:avLst/>
                <a:gdLst/>
                <a:ahLst/>
                <a:cxnLst/>
                <a:rect l="l" t="t" r="r" b="b"/>
                <a:pathLst>
                  <a:path w="228" h="18793" extrusionOk="0">
                    <a:moveTo>
                      <a:pt x="113" y="0"/>
                    </a:moveTo>
                    <a:cubicBezTo>
                      <a:pt x="51" y="0"/>
                      <a:pt x="1" y="50"/>
                      <a:pt x="2" y="112"/>
                    </a:cubicBezTo>
                    <a:lnTo>
                      <a:pt x="2" y="18793"/>
                    </a:lnTo>
                    <a:lnTo>
                      <a:pt x="228" y="18793"/>
                    </a:lnTo>
                    <a:lnTo>
                      <a:pt x="228" y="112"/>
                    </a:lnTo>
                    <a:cubicBezTo>
                      <a:pt x="226" y="50"/>
                      <a:pt x="175"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4792650" y="6385850"/>
                <a:ext cx="5675" cy="469825"/>
              </a:xfrm>
              <a:custGeom>
                <a:avLst/>
                <a:gdLst/>
                <a:ahLst/>
                <a:cxnLst/>
                <a:rect l="l" t="t" r="r" b="b"/>
                <a:pathLst>
                  <a:path w="227" h="18793" extrusionOk="0">
                    <a:moveTo>
                      <a:pt x="115" y="0"/>
                    </a:moveTo>
                    <a:cubicBezTo>
                      <a:pt x="53" y="0"/>
                      <a:pt x="0" y="50"/>
                      <a:pt x="0" y="112"/>
                    </a:cubicBezTo>
                    <a:lnTo>
                      <a:pt x="0" y="18793"/>
                    </a:lnTo>
                    <a:lnTo>
                      <a:pt x="225" y="18793"/>
                    </a:lnTo>
                    <a:lnTo>
                      <a:pt x="225" y="112"/>
                    </a:lnTo>
                    <a:cubicBezTo>
                      <a:pt x="226" y="51"/>
                      <a:pt x="176" y="1"/>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4838825" y="6386050"/>
                <a:ext cx="5700" cy="469625"/>
              </a:xfrm>
              <a:custGeom>
                <a:avLst/>
                <a:gdLst/>
                <a:ahLst/>
                <a:cxnLst/>
                <a:rect l="l" t="t" r="r" b="b"/>
                <a:pathLst>
                  <a:path w="228" h="18785" extrusionOk="0">
                    <a:moveTo>
                      <a:pt x="114" y="0"/>
                    </a:moveTo>
                    <a:cubicBezTo>
                      <a:pt x="55" y="0"/>
                      <a:pt x="5" y="45"/>
                      <a:pt x="0" y="104"/>
                    </a:cubicBezTo>
                    <a:lnTo>
                      <a:pt x="0" y="18785"/>
                    </a:lnTo>
                    <a:lnTo>
                      <a:pt x="227" y="18785"/>
                    </a:lnTo>
                    <a:lnTo>
                      <a:pt x="227" y="104"/>
                    </a:lnTo>
                    <a:cubicBezTo>
                      <a:pt x="221"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4885025" y="6386050"/>
                <a:ext cx="5700" cy="469625"/>
              </a:xfrm>
              <a:custGeom>
                <a:avLst/>
                <a:gdLst/>
                <a:ahLst/>
                <a:cxnLst/>
                <a:rect l="l" t="t" r="r" b="b"/>
                <a:pathLst>
                  <a:path w="228" h="18785" extrusionOk="0">
                    <a:moveTo>
                      <a:pt x="114" y="0"/>
                    </a:moveTo>
                    <a:cubicBezTo>
                      <a:pt x="55" y="0"/>
                      <a:pt x="6" y="45"/>
                      <a:pt x="0" y="104"/>
                    </a:cubicBezTo>
                    <a:lnTo>
                      <a:pt x="0" y="18785"/>
                    </a:lnTo>
                    <a:lnTo>
                      <a:pt x="227" y="18785"/>
                    </a:lnTo>
                    <a:lnTo>
                      <a:pt x="227" y="104"/>
                    </a:lnTo>
                    <a:cubicBezTo>
                      <a:pt x="221"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4931250" y="6385850"/>
                <a:ext cx="5675" cy="469825"/>
              </a:xfrm>
              <a:custGeom>
                <a:avLst/>
                <a:gdLst/>
                <a:ahLst/>
                <a:cxnLst/>
                <a:rect l="l" t="t" r="r" b="b"/>
                <a:pathLst>
                  <a:path w="227" h="18793" extrusionOk="0">
                    <a:moveTo>
                      <a:pt x="111" y="0"/>
                    </a:moveTo>
                    <a:cubicBezTo>
                      <a:pt x="50" y="0"/>
                      <a:pt x="0" y="50"/>
                      <a:pt x="0" y="112"/>
                    </a:cubicBezTo>
                    <a:lnTo>
                      <a:pt x="0" y="18793"/>
                    </a:lnTo>
                    <a:lnTo>
                      <a:pt x="226" y="18793"/>
                    </a:lnTo>
                    <a:lnTo>
                      <a:pt x="226" y="112"/>
                    </a:lnTo>
                    <a:cubicBezTo>
                      <a:pt x="225" y="50"/>
                      <a:pt x="174"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4977350" y="6385850"/>
                <a:ext cx="5675" cy="469825"/>
              </a:xfrm>
              <a:custGeom>
                <a:avLst/>
                <a:gdLst/>
                <a:ahLst/>
                <a:cxnLst/>
                <a:rect l="l" t="t" r="r" b="b"/>
                <a:pathLst>
                  <a:path w="227" h="18793" extrusionOk="0">
                    <a:moveTo>
                      <a:pt x="115" y="0"/>
                    </a:moveTo>
                    <a:cubicBezTo>
                      <a:pt x="53" y="0"/>
                      <a:pt x="2" y="50"/>
                      <a:pt x="1" y="112"/>
                    </a:cubicBezTo>
                    <a:lnTo>
                      <a:pt x="1" y="18793"/>
                    </a:lnTo>
                    <a:lnTo>
                      <a:pt x="227" y="18793"/>
                    </a:lnTo>
                    <a:lnTo>
                      <a:pt x="227" y="112"/>
                    </a:lnTo>
                    <a:cubicBezTo>
                      <a:pt x="227" y="50"/>
                      <a:pt x="177"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5023550" y="6385800"/>
                <a:ext cx="5700" cy="469875"/>
              </a:xfrm>
              <a:custGeom>
                <a:avLst/>
                <a:gdLst/>
                <a:ahLst/>
                <a:cxnLst/>
                <a:rect l="l" t="t" r="r" b="b"/>
                <a:pathLst>
                  <a:path w="228" h="18795" extrusionOk="0">
                    <a:moveTo>
                      <a:pt x="114" y="1"/>
                    </a:moveTo>
                    <a:cubicBezTo>
                      <a:pt x="51"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5069750" y="6385800"/>
                <a:ext cx="5700" cy="469875"/>
              </a:xfrm>
              <a:custGeom>
                <a:avLst/>
                <a:gdLst/>
                <a:ahLst/>
                <a:cxnLst/>
                <a:rect l="l" t="t" r="r" b="b"/>
                <a:pathLst>
                  <a:path w="228" h="18795" extrusionOk="0">
                    <a:moveTo>
                      <a:pt x="114" y="1"/>
                    </a:moveTo>
                    <a:cubicBezTo>
                      <a:pt x="51"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5113400" y="6385850"/>
                <a:ext cx="5675" cy="469825"/>
              </a:xfrm>
              <a:custGeom>
                <a:avLst/>
                <a:gdLst/>
                <a:ahLst/>
                <a:cxnLst/>
                <a:rect l="l" t="t" r="r" b="b"/>
                <a:pathLst>
                  <a:path w="227" h="18793" extrusionOk="0">
                    <a:moveTo>
                      <a:pt x="112" y="0"/>
                    </a:moveTo>
                    <a:cubicBezTo>
                      <a:pt x="50" y="0"/>
                      <a:pt x="1" y="50"/>
                      <a:pt x="1" y="112"/>
                    </a:cubicBezTo>
                    <a:lnTo>
                      <a:pt x="1" y="18793"/>
                    </a:lnTo>
                    <a:lnTo>
                      <a:pt x="226" y="18793"/>
                    </a:lnTo>
                    <a:lnTo>
                      <a:pt x="226" y="112"/>
                    </a:lnTo>
                    <a:cubicBezTo>
                      <a:pt x="225" y="50"/>
                      <a:pt x="174"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5159550" y="6385850"/>
                <a:ext cx="5650" cy="469825"/>
              </a:xfrm>
              <a:custGeom>
                <a:avLst/>
                <a:gdLst/>
                <a:ahLst/>
                <a:cxnLst/>
                <a:rect l="l" t="t" r="r" b="b"/>
                <a:pathLst>
                  <a:path w="226" h="18793" extrusionOk="0">
                    <a:moveTo>
                      <a:pt x="115" y="0"/>
                    </a:moveTo>
                    <a:cubicBezTo>
                      <a:pt x="52" y="0"/>
                      <a:pt x="1" y="50"/>
                      <a:pt x="0" y="112"/>
                    </a:cubicBezTo>
                    <a:lnTo>
                      <a:pt x="0" y="18793"/>
                    </a:lnTo>
                    <a:lnTo>
                      <a:pt x="226" y="18793"/>
                    </a:lnTo>
                    <a:lnTo>
                      <a:pt x="226" y="112"/>
                    </a:lnTo>
                    <a:cubicBezTo>
                      <a:pt x="226" y="51"/>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5205725" y="6385800"/>
                <a:ext cx="5675" cy="469875"/>
              </a:xfrm>
              <a:custGeom>
                <a:avLst/>
                <a:gdLst/>
                <a:ahLst/>
                <a:cxnLst/>
                <a:rect l="l" t="t" r="r" b="b"/>
                <a:pathLst>
                  <a:path w="227" h="18795" extrusionOk="0">
                    <a:moveTo>
                      <a:pt x="113" y="1"/>
                    </a:moveTo>
                    <a:cubicBezTo>
                      <a:pt x="51" y="1"/>
                      <a:pt x="0" y="52"/>
                      <a:pt x="0" y="114"/>
                    </a:cubicBezTo>
                    <a:lnTo>
                      <a:pt x="0" y="18795"/>
                    </a:lnTo>
                    <a:lnTo>
                      <a:pt x="227" y="18795"/>
                    </a:lnTo>
                    <a:lnTo>
                      <a:pt x="227" y="114"/>
                    </a:lnTo>
                    <a:cubicBezTo>
                      <a:pt x="227" y="52"/>
                      <a:pt x="176"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5251900" y="6385800"/>
                <a:ext cx="5700" cy="469875"/>
              </a:xfrm>
              <a:custGeom>
                <a:avLst/>
                <a:gdLst/>
                <a:ahLst/>
                <a:cxnLst/>
                <a:rect l="l" t="t" r="r" b="b"/>
                <a:pathLst>
                  <a:path w="228" h="18795" extrusionOk="0">
                    <a:moveTo>
                      <a:pt x="114" y="1"/>
                    </a:moveTo>
                    <a:cubicBezTo>
                      <a:pt x="52"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5298100" y="6385850"/>
                <a:ext cx="5700" cy="469825"/>
              </a:xfrm>
              <a:custGeom>
                <a:avLst/>
                <a:gdLst/>
                <a:ahLst/>
                <a:cxnLst/>
                <a:rect l="l" t="t" r="r" b="b"/>
                <a:pathLst>
                  <a:path w="228" h="18793" extrusionOk="0">
                    <a:moveTo>
                      <a:pt x="115" y="0"/>
                    </a:moveTo>
                    <a:cubicBezTo>
                      <a:pt x="115" y="0"/>
                      <a:pt x="114" y="0"/>
                      <a:pt x="113" y="0"/>
                    </a:cubicBezTo>
                    <a:cubicBezTo>
                      <a:pt x="51" y="0"/>
                      <a:pt x="1" y="50"/>
                      <a:pt x="1" y="112"/>
                    </a:cubicBezTo>
                    <a:lnTo>
                      <a:pt x="1" y="18793"/>
                    </a:lnTo>
                    <a:lnTo>
                      <a:pt x="228" y="18793"/>
                    </a:lnTo>
                    <a:lnTo>
                      <a:pt x="228" y="112"/>
                    </a:lnTo>
                    <a:cubicBezTo>
                      <a:pt x="227" y="51"/>
                      <a:pt x="177"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5344250" y="6385850"/>
                <a:ext cx="5700" cy="469825"/>
              </a:xfrm>
              <a:custGeom>
                <a:avLst/>
                <a:gdLst/>
                <a:ahLst/>
                <a:cxnLst/>
                <a:rect l="l" t="t" r="r" b="b"/>
                <a:pathLst>
                  <a:path w="228" h="18793" extrusionOk="0">
                    <a:moveTo>
                      <a:pt x="115" y="0"/>
                    </a:moveTo>
                    <a:cubicBezTo>
                      <a:pt x="53" y="0"/>
                      <a:pt x="1" y="50"/>
                      <a:pt x="1" y="112"/>
                    </a:cubicBezTo>
                    <a:lnTo>
                      <a:pt x="1" y="18793"/>
                    </a:lnTo>
                    <a:lnTo>
                      <a:pt x="227" y="18793"/>
                    </a:lnTo>
                    <a:lnTo>
                      <a:pt x="227" y="112"/>
                    </a:lnTo>
                    <a:cubicBezTo>
                      <a:pt x="227"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5390475" y="6386050"/>
                <a:ext cx="5675" cy="469625"/>
              </a:xfrm>
              <a:custGeom>
                <a:avLst/>
                <a:gdLst/>
                <a:ahLst/>
                <a:cxnLst/>
                <a:rect l="l" t="t" r="r" b="b"/>
                <a:pathLst>
                  <a:path w="227" h="18785" extrusionOk="0">
                    <a:moveTo>
                      <a:pt x="113" y="0"/>
                    </a:moveTo>
                    <a:cubicBezTo>
                      <a:pt x="55" y="0"/>
                      <a:pt x="5" y="45"/>
                      <a:pt x="1" y="104"/>
                    </a:cubicBezTo>
                    <a:lnTo>
                      <a:pt x="1" y="18785"/>
                    </a:lnTo>
                    <a:lnTo>
                      <a:pt x="226" y="18785"/>
                    </a:lnTo>
                    <a:lnTo>
                      <a:pt x="226" y="104"/>
                    </a:lnTo>
                    <a:cubicBezTo>
                      <a:pt x="222" y="45"/>
                      <a:pt x="172"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5436650" y="6385800"/>
                <a:ext cx="5700" cy="469875"/>
              </a:xfrm>
              <a:custGeom>
                <a:avLst/>
                <a:gdLst/>
                <a:ahLst/>
                <a:cxnLst/>
                <a:rect l="l" t="t" r="r" b="b"/>
                <a:pathLst>
                  <a:path w="228" h="18795" extrusionOk="0">
                    <a:moveTo>
                      <a:pt x="114" y="1"/>
                    </a:moveTo>
                    <a:cubicBezTo>
                      <a:pt x="52" y="1"/>
                      <a:pt x="0" y="52"/>
                      <a:pt x="0" y="114"/>
                    </a:cubicBezTo>
                    <a:lnTo>
                      <a:pt x="0" y="18795"/>
                    </a:lnTo>
                    <a:lnTo>
                      <a:pt x="227" y="18795"/>
                    </a:lnTo>
                    <a:lnTo>
                      <a:pt x="227" y="114"/>
                    </a:lnTo>
                    <a:cubicBezTo>
                      <a:pt x="227" y="52"/>
                      <a:pt x="176"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5482850" y="6385800"/>
                <a:ext cx="5700" cy="469875"/>
              </a:xfrm>
              <a:custGeom>
                <a:avLst/>
                <a:gdLst/>
                <a:ahLst/>
                <a:cxnLst/>
                <a:rect l="l" t="t" r="r" b="b"/>
                <a:pathLst>
                  <a:path w="228" h="18795" extrusionOk="0">
                    <a:moveTo>
                      <a:pt x="114" y="1"/>
                    </a:moveTo>
                    <a:cubicBezTo>
                      <a:pt x="51" y="1"/>
                      <a:pt x="0" y="52"/>
                      <a:pt x="0" y="114"/>
                    </a:cubicBezTo>
                    <a:lnTo>
                      <a:pt x="0" y="18795"/>
                    </a:lnTo>
                    <a:lnTo>
                      <a:pt x="227" y="18795"/>
                    </a:lnTo>
                    <a:lnTo>
                      <a:pt x="227" y="114"/>
                    </a:lnTo>
                    <a:cubicBezTo>
                      <a:pt x="227" y="52"/>
                      <a:pt x="176"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5526450" y="6385850"/>
                <a:ext cx="5675" cy="469825"/>
              </a:xfrm>
              <a:custGeom>
                <a:avLst/>
                <a:gdLst/>
                <a:ahLst/>
                <a:cxnLst/>
                <a:rect l="l" t="t" r="r" b="b"/>
                <a:pathLst>
                  <a:path w="227" h="18793" extrusionOk="0">
                    <a:moveTo>
                      <a:pt x="115" y="0"/>
                    </a:moveTo>
                    <a:cubicBezTo>
                      <a:pt x="52" y="0"/>
                      <a:pt x="0" y="50"/>
                      <a:pt x="0" y="112"/>
                    </a:cubicBezTo>
                    <a:lnTo>
                      <a:pt x="0" y="18793"/>
                    </a:lnTo>
                    <a:lnTo>
                      <a:pt x="227" y="18793"/>
                    </a:lnTo>
                    <a:lnTo>
                      <a:pt x="227" y="112"/>
                    </a:lnTo>
                    <a:cubicBezTo>
                      <a:pt x="227"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5572625" y="6386050"/>
                <a:ext cx="5700" cy="469625"/>
              </a:xfrm>
              <a:custGeom>
                <a:avLst/>
                <a:gdLst/>
                <a:ahLst/>
                <a:cxnLst/>
                <a:rect l="l" t="t" r="r" b="b"/>
                <a:pathLst>
                  <a:path w="228" h="18785" extrusionOk="0">
                    <a:moveTo>
                      <a:pt x="114" y="0"/>
                    </a:moveTo>
                    <a:cubicBezTo>
                      <a:pt x="55" y="0"/>
                      <a:pt x="7" y="45"/>
                      <a:pt x="1" y="104"/>
                    </a:cubicBezTo>
                    <a:lnTo>
                      <a:pt x="1" y="18785"/>
                    </a:lnTo>
                    <a:lnTo>
                      <a:pt x="228" y="18785"/>
                    </a:lnTo>
                    <a:lnTo>
                      <a:pt x="228"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5618875" y="6386050"/>
                <a:ext cx="5650" cy="469625"/>
              </a:xfrm>
              <a:custGeom>
                <a:avLst/>
                <a:gdLst/>
                <a:ahLst/>
                <a:cxnLst/>
                <a:rect l="l" t="t" r="r" b="b"/>
                <a:pathLst>
                  <a:path w="226" h="18785" extrusionOk="0">
                    <a:moveTo>
                      <a:pt x="112" y="0"/>
                    </a:moveTo>
                    <a:cubicBezTo>
                      <a:pt x="53" y="0"/>
                      <a:pt x="5" y="45"/>
                      <a:pt x="0" y="104"/>
                    </a:cubicBezTo>
                    <a:lnTo>
                      <a:pt x="0" y="18785"/>
                    </a:lnTo>
                    <a:lnTo>
                      <a:pt x="226" y="18785"/>
                    </a:lnTo>
                    <a:lnTo>
                      <a:pt x="226" y="104"/>
                    </a:lnTo>
                    <a:cubicBezTo>
                      <a:pt x="220" y="45"/>
                      <a:pt x="171"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5665025" y="6385800"/>
                <a:ext cx="5700" cy="469875"/>
              </a:xfrm>
              <a:custGeom>
                <a:avLst/>
                <a:gdLst/>
                <a:ahLst/>
                <a:cxnLst/>
                <a:rect l="l" t="t" r="r" b="b"/>
                <a:pathLst>
                  <a:path w="228" h="18795" extrusionOk="0">
                    <a:moveTo>
                      <a:pt x="114" y="1"/>
                    </a:moveTo>
                    <a:cubicBezTo>
                      <a:pt x="52"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5711225" y="6385850"/>
                <a:ext cx="5700" cy="469825"/>
              </a:xfrm>
              <a:custGeom>
                <a:avLst/>
                <a:gdLst/>
                <a:ahLst/>
                <a:cxnLst/>
                <a:rect l="l" t="t" r="r" b="b"/>
                <a:pathLst>
                  <a:path w="228" h="18793" extrusionOk="0">
                    <a:moveTo>
                      <a:pt x="115" y="0"/>
                    </a:moveTo>
                    <a:cubicBezTo>
                      <a:pt x="114" y="0"/>
                      <a:pt x="114" y="0"/>
                      <a:pt x="113" y="0"/>
                    </a:cubicBezTo>
                    <a:cubicBezTo>
                      <a:pt x="51" y="0"/>
                      <a:pt x="1" y="50"/>
                      <a:pt x="1" y="112"/>
                    </a:cubicBezTo>
                    <a:lnTo>
                      <a:pt x="1" y="18793"/>
                    </a:lnTo>
                    <a:lnTo>
                      <a:pt x="228" y="18793"/>
                    </a:lnTo>
                    <a:lnTo>
                      <a:pt x="228" y="112"/>
                    </a:lnTo>
                    <a:cubicBezTo>
                      <a:pt x="227" y="51"/>
                      <a:pt x="177"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5757375" y="6385850"/>
                <a:ext cx="5700" cy="469825"/>
              </a:xfrm>
              <a:custGeom>
                <a:avLst/>
                <a:gdLst/>
                <a:ahLst/>
                <a:cxnLst/>
                <a:rect l="l" t="t" r="r" b="b"/>
                <a:pathLst>
                  <a:path w="228" h="18793" extrusionOk="0">
                    <a:moveTo>
                      <a:pt x="115" y="0"/>
                    </a:moveTo>
                    <a:cubicBezTo>
                      <a:pt x="53" y="0"/>
                      <a:pt x="2" y="50"/>
                      <a:pt x="0" y="112"/>
                    </a:cubicBezTo>
                    <a:lnTo>
                      <a:pt x="0" y="18793"/>
                    </a:lnTo>
                    <a:lnTo>
                      <a:pt x="227" y="18793"/>
                    </a:lnTo>
                    <a:lnTo>
                      <a:pt x="227" y="112"/>
                    </a:lnTo>
                    <a:cubicBezTo>
                      <a:pt x="227"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5803600" y="6386050"/>
                <a:ext cx="5675" cy="469625"/>
              </a:xfrm>
              <a:custGeom>
                <a:avLst/>
                <a:gdLst/>
                <a:ahLst/>
                <a:cxnLst/>
                <a:rect l="l" t="t" r="r" b="b"/>
                <a:pathLst>
                  <a:path w="227" h="18785" extrusionOk="0">
                    <a:moveTo>
                      <a:pt x="113" y="0"/>
                    </a:moveTo>
                    <a:cubicBezTo>
                      <a:pt x="54" y="0"/>
                      <a:pt x="5" y="45"/>
                      <a:pt x="1" y="104"/>
                    </a:cubicBezTo>
                    <a:lnTo>
                      <a:pt x="1" y="18785"/>
                    </a:lnTo>
                    <a:lnTo>
                      <a:pt x="226" y="18785"/>
                    </a:lnTo>
                    <a:lnTo>
                      <a:pt x="226" y="104"/>
                    </a:lnTo>
                    <a:cubicBezTo>
                      <a:pt x="221" y="45"/>
                      <a:pt x="172"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5849775" y="6386050"/>
                <a:ext cx="5700" cy="469625"/>
              </a:xfrm>
              <a:custGeom>
                <a:avLst/>
                <a:gdLst/>
                <a:ahLst/>
                <a:cxnLst/>
                <a:rect l="l" t="t" r="r" b="b"/>
                <a:pathLst>
                  <a:path w="228" h="18785" extrusionOk="0">
                    <a:moveTo>
                      <a:pt x="114" y="0"/>
                    </a:moveTo>
                    <a:cubicBezTo>
                      <a:pt x="55" y="0"/>
                      <a:pt x="6" y="45"/>
                      <a:pt x="0" y="104"/>
                    </a:cubicBezTo>
                    <a:lnTo>
                      <a:pt x="0" y="18785"/>
                    </a:lnTo>
                    <a:lnTo>
                      <a:pt x="227" y="18785"/>
                    </a:lnTo>
                    <a:lnTo>
                      <a:pt x="227"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5895975" y="6385850"/>
                <a:ext cx="5700" cy="469825"/>
              </a:xfrm>
              <a:custGeom>
                <a:avLst/>
                <a:gdLst/>
                <a:ahLst/>
                <a:cxnLst/>
                <a:rect l="l" t="t" r="r" b="b"/>
                <a:pathLst>
                  <a:path w="228" h="18793" extrusionOk="0">
                    <a:moveTo>
                      <a:pt x="115" y="0"/>
                    </a:moveTo>
                    <a:cubicBezTo>
                      <a:pt x="114" y="0"/>
                      <a:pt x="113" y="0"/>
                      <a:pt x="113" y="0"/>
                    </a:cubicBezTo>
                    <a:cubicBezTo>
                      <a:pt x="50" y="0"/>
                      <a:pt x="0" y="50"/>
                      <a:pt x="0" y="112"/>
                    </a:cubicBezTo>
                    <a:lnTo>
                      <a:pt x="0" y="18793"/>
                    </a:lnTo>
                    <a:lnTo>
                      <a:pt x="227" y="18793"/>
                    </a:lnTo>
                    <a:lnTo>
                      <a:pt x="227" y="112"/>
                    </a:lnTo>
                    <a:cubicBezTo>
                      <a:pt x="226" y="51"/>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5939525" y="6385850"/>
                <a:ext cx="5700" cy="469825"/>
              </a:xfrm>
              <a:custGeom>
                <a:avLst/>
                <a:gdLst/>
                <a:ahLst/>
                <a:cxnLst/>
                <a:rect l="l" t="t" r="r" b="b"/>
                <a:pathLst>
                  <a:path w="228" h="18793" extrusionOk="0">
                    <a:moveTo>
                      <a:pt x="115" y="0"/>
                    </a:moveTo>
                    <a:cubicBezTo>
                      <a:pt x="53" y="0"/>
                      <a:pt x="2" y="50"/>
                      <a:pt x="1" y="112"/>
                    </a:cubicBezTo>
                    <a:lnTo>
                      <a:pt x="1" y="18793"/>
                    </a:lnTo>
                    <a:lnTo>
                      <a:pt x="228" y="18793"/>
                    </a:lnTo>
                    <a:lnTo>
                      <a:pt x="228" y="112"/>
                    </a:lnTo>
                    <a:cubicBezTo>
                      <a:pt x="228" y="50"/>
                      <a:pt x="178"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5985725" y="6385800"/>
                <a:ext cx="5700" cy="469875"/>
              </a:xfrm>
              <a:custGeom>
                <a:avLst/>
                <a:gdLst/>
                <a:ahLst/>
                <a:cxnLst/>
                <a:rect l="l" t="t" r="r" b="b"/>
                <a:pathLst>
                  <a:path w="228" h="18795" extrusionOk="0">
                    <a:moveTo>
                      <a:pt x="114" y="1"/>
                    </a:moveTo>
                    <a:cubicBezTo>
                      <a:pt x="52" y="1"/>
                      <a:pt x="1" y="52"/>
                      <a:pt x="1" y="114"/>
                    </a:cubicBezTo>
                    <a:lnTo>
                      <a:pt x="1" y="18795"/>
                    </a:lnTo>
                    <a:lnTo>
                      <a:pt x="228" y="18795"/>
                    </a:lnTo>
                    <a:lnTo>
                      <a:pt x="228" y="114"/>
                    </a:lnTo>
                    <a:cubicBezTo>
                      <a:pt x="228" y="52"/>
                      <a:pt x="178"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6031975" y="6386050"/>
                <a:ext cx="5675" cy="469625"/>
              </a:xfrm>
              <a:custGeom>
                <a:avLst/>
                <a:gdLst/>
                <a:ahLst/>
                <a:cxnLst/>
                <a:rect l="l" t="t" r="r" b="b"/>
                <a:pathLst>
                  <a:path w="227" h="18785" extrusionOk="0">
                    <a:moveTo>
                      <a:pt x="113" y="0"/>
                    </a:moveTo>
                    <a:cubicBezTo>
                      <a:pt x="54" y="0"/>
                      <a:pt x="5" y="45"/>
                      <a:pt x="1" y="104"/>
                    </a:cubicBezTo>
                    <a:lnTo>
                      <a:pt x="1" y="18785"/>
                    </a:lnTo>
                    <a:lnTo>
                      <a:pt x="227" y="18785"/>
                    </a:lnTo>
                    <a:lnTo>
                      <a:pt x="227" y="104"/>
                    </a:lnTo>
                    <a:cubicBezTo>
                      <a:pt x="221" y="45"/>
                      <a:pt x="172"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6078150" y="6385850"/>
                <a:ext cx="5700" cy="469825"/>
              </a:xfrm>
              <a:custGeom>
                <a:avLst/>
                <a:gdLst/>
                <a:ahLst/>
                <a:cxnLst/>
                <a:rect l="l" t="t" r="r" b="b"/>
                <a:pathLst>
                  <a:path w="228" h="18793" extrusionOk="0">
                    <a:moveTo>
                      <a:pt x="114" y="0"/>
                    </a:moveTo>
                    <a:cubicBezTo>
                      <a:pt x="113" y="0"/>
                      <a:pt x="113" y="0"/>
                      <a:pt x="112" y="0"/>
                    </a:cubicBezTo>
                    <a:cubicBezTo>
                      <a:pt x="51" y="0"/>
                      <a:pt x="1" y="50"/>
                      <a:pt x="1" y="112"/>
                    </a:cubicBezTo>
                    <a:lnTo>
                      <a:pt x="1" y="18793"/>
                    </a:lnTo>
                    <a:lnTo>
                      <a:pt x="228" y="18793"/>
                    </a:lnTo>
                    <a:lnTo>
                      <a:pt x="228" y="112"/>
                    </a:lnTo>
                    <a:cubicBezTo>
                      <a:pt x="226" y="51"/>
                      <a:pt x="175"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6124300" y="6385850"/>
                <a:ext cx="5675" cy="469825"/>
              </a:xfrm>
              <a:custGeom>
                <a:avLst/>
                <a:gdLst/>
                <a:ahLst/>
                <a:cxnLst/>
                <a:rect l="l" t="t" r="r" b="b"/>
                <a:pathLst>
                  <a:path w="227" h="18793" extrusionOk="0">
                    <a:moveTo>
                      <a:pt x="115" y="0"/>
                    </a:moveTo>
                    <a:cubicBezTo>
                      <a:pt x="53" y="0"/>
                      <a:pt x="2" y="50"/>
                      <a:pt x="0" y="112"/>
                    </a:cubicBezTo>
                    <a:lnTo>
                      <a:pt x="0" y="18793"/>
                    </a:lnTo>
                    <a:lnTo>
                      <a:pt x="226" y="18793"/>
                    </a:lnTo>
                    <a:lnTo>
                      <a:pt x="226" y="112"/>
                    </a:lnTo>
                    <a:cubicBezTo>
                      <a:pt x="226"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6170500" y="6386050"/>
                <a:ext cx="5675" cy="469625"/>
              </a:xfrm>
              <a:custGeom>
                <a:avLst/>
                <a:gdLst/>
                <a:ahLst/>
                <a:cxnLst/>
                <a:rect l="l" t="t" r="r" b="b"/>
                <a:pathLst>
                  <a:path w="227" h="18785" extrusionOk="0">
                    <a:moveTo>
                      <a:pt x="114" y="0"/>
                    </a:moveTo>
                    <a:cubicBezTo>
                      <a:pt x="55" y="0"/>
                      <a:pt x="5" y="45"/>
                      <a:pt x="0" y="104"/>
                    </a:cubicBezTo>
                    <a:lnTo>
                      <a:pt x="0" y="18785"/>
                    </a:lnTo>
                    <a:lnTo>
                      <a:pt x="226" y="18785"/>
                    </a:lnTo>
                    <a:lnTo>
                      <a:pt x="226"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6216675" y="6385800"/>
                <a:ext cx="5675" cy="469875"/>
              </a:xfrm>
              <a:custGeom>
                <a:avLst/>
                <a:gdLst/>
                <a:ahLst/>
                <a:cxnLst/>
                <a:rect l="l" t="t" r="r" b="b"/>
                <a:pathLst>
                  <a:path w="227" h="18795" extrusionOk="0">
                    <a:moveTo>
                      <a:pt x="114" y="1"/>
                    </a:moveTo>
                    <a:cubicBezTo>
                      <a:pt x="51" y="1"/>
                      <a:pt x="0" y="52"/>
                      <a:pt x="0" y="114"/>
                    </a:cubicBezTo>
                    <a:lnTo>
                      <a:pt x="0" y="18795"/>
                    </a:lnTo>
                    <a:lnTo>
                      <a:pt x="227" y="18795"/>
                    </a:lnTo>
                    <a:lnTo>
                      <a:pt x="227" y="114"/>
                    </a:lnTo>
                    <a:cubicBezTo>
                      <a:pt x="227" y="52"/>
                      <a:pt x="176"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6262900" y="6385850"/>
                <a:ext cx="5700" cy="469825"/>
              </a:xfrm>
              <a:custGeom>
                <a:avLst/>
                <a:gdLst/>
                <a:ahLst/>
                <a:cxnLst/>
                <a:rect l="l" t="t" r="r" b="b"/>
                <a:pathLst>
                  <a:path w="228" h="18793" extrusionOk="0">
                    <a:moveTo>
                      <a:pt x="113" y="0"/>
                    </a:moveTo>
                    <a:cubicBezTo>
                      <a:pt x="50" y="0"/>
                      <a:pt x="0" y="50"/>
                      <a:pt x="0" y="112"/>
                    </a:cubicBezTo>
                    <a:lnTo>
                      <a:pt x="0" y="18793"/>
                    </a:lnTo>
                    <a:lnTo>
                      <a:pt x="227" y="18793"/>
                    </a:lnTo>
                    <a:lnTo>
                      <a:pt x="227" y="112"/>
                    </a:lnTo>
                    <a:cubicBezTo>
                      <a:pt x="226" y="50"/>
                      <a:pt x="175"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4660425" y="6493625"/>
                <a:ext cx="1626775" cy="5675"/>
              </a:xfrm>
              <a:custGeom>
                <a:avLst/>
                <a:gdLst/>
                <a:ahLst/>
                <a:cxnLst/>
                <a:rect l="l" t="t" r="r" b="b"/>
                <a:pathLst>
                  <a:path w="65071" h="227" extrusionOk="0">
                    <a:moveTo>
                      <a:pt x="1" y="1"/>
                    </a:moveTo>
                    <a:lnTo>
                      <a:pt x="1" y="227"/>
                    </a:lnTo>
                    <a:lnTo>
                      <a:pt x="65070" y="227"/>
                    </a:lnTo>
                    <a:lnTo>
                      <a:pt x="65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4660425" y="6798950"/>
                <a:ext cx="1626775" cy="5675"/>
              </a:xfrm>
              <a:custGeom>
                <a:avLst/>
                <a:gdLst/>
                <a:ahLst/>
                <a:cxnLst/>
                <a:rect l="l" t="t" r="r" b="b"/>
                <a:pathLst>
                  <a:path w="65071" h="227" extrusionOk="0">
                    <a:moveTo>
                      <a:pt x="1" y="1"/>
                    </a:moveTo>
                    <a:lnTo>
                      <a:pt x="1" y="227"/>
                    </a:lnTo>
                    <a:lnTo>
                      <a:pt x="65070" y="227"/>
                    </a:lnTo>
                    <a:lnTo>
                      <a:pt x="65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4660425" y="6439750"/>
                <a:ext cx="1626775" cy="5675"/>
              </a:xfrm>
              <a:custGeom>
                <a:avLst/>
                <a:gdLst/>
                <a:ahLst/>
                <a:cxnLst/>
                <a:rect l="l" t="t" r="r" b="b"/>
                <a:pathLst>
                  <a:path w="65071" h="227" extrusionOk="0">
                    <a:moveTo>
                      <a:pt x="1" y="1"/>
                    </a:moveTo>
                    <a:lnTo>
                      <a:pt x="1" y="226"/>
                    </a:lnTo>
                    <a:lnTo>
                      <a:pt x="65070" y="226"/>
                    </a:lnTo>
                    <a:lnTo>
                      <a:pt x="65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54" name="Google Shape;2054;p64"/>
          <p:cNvGrpSpPr/>
          <p:nvPr/>
        </p:nvGrpSpPr>
        <p:grpSpPr>
          <a:xfrm rot="536116">
            <a:off x="457095" y="2733671"/>
            <a:ext cx="2141288" cy="2143125"/>
            <a:chOff x="7807150" y="2536700"/>
            <a:chExt cx="2065725" cy="2067300"/>
          </a:xfrm>
        </p:grpSpPr>
        <p:sp>
          <p:nvSpPr>
            <p:cNvPr id="2055" name="Google Shape;2055;p64"/>
            <p:cNvSpPr/>
            <p:nvPr/>
          </p:nvSpPr>
          <p:spPr>
            <a:xfrm>
              <a:off x="7807150" y="2536700"/>
              <a:ext cx="2065725" cy="2067300"/>
            </a:xfrm>
            <a:custGeom>
              <a:avLst/>
              <a:gdLst/>
              <a:ahLst/>
              <a:cxnLst/>
              <a:rect l="l" t="t" r="r" b="b"/>
              <a:pathLst>
                <a:path w="82629" h="82692" extrusionOk="0">
                  <a:moveTo>
                    <a:pt x="39916" y="0"/>
                  </a:moveTo>
                  <a:cubicBezTo>
                    <a:pt x="37419" y="0"/>
                    <a:pt x="34926" y="234"/>
                    <a:pt x="32471" y="696"/>
                  </a:cubicBezTo>
                  <a:cubicBezTo>
                    <a:pt x="18938" y="3255"/>
                    <a:pt x="7301" y="13079"/>
                    <a:pt x="2503" y="25993"/>
                  </a:cubicBezTo>
                  <a:cubicBezTo>
                    <a:pt x="2297" y="26544"/>
                    <a:pt x="2121" y="27049"/>
                    <a:pt x="1973" y="27516"/>
                  </a:cubicBezTo>
                  <a:cubicBezTo>
                    <a:pt x="664" y="31514"/>
                    <a:pt x="0" y="35692"/>
                    <a:pt x="0" y="39934"/>
                  </a:cubicBezTo>
                  <a:lnTo>
                    <a:pt x="0" y="80440"/>
                  </a:lnTo>
                  <a:cubicBezTo>
                    <a:pt x="0" y="81683"/>
                    <a:pt x="1007" y="82692"/>
                    <a:pt x="2252" y="82692"/>
                  </a:cubicBezTo>
                  <a:lnTo>
                    <a:pt x="80249" y="82692"/>
                  </a:lnTo>
                  <a:cubicBezTo>
                    <a:pt x="81472" y="82692"/>
                    <a:pt x="82471" y="81714"/>
                    <a:pt x="82500" y="80491"/>
                  </a:cubicBezTo>
                  <a:lnTo>
                    <a:pt x="82629" y="74775"/>
                  </a:lnTo>
                  <a:cubicBezTo>
                    <a:pt x="82629" y="74758"/>
                    <a:pt x="82588" y="63441"/>
                    <a:pt x="82588" y="63441"/>
                  </a:cubicBezTo>
                  <a:cubicBezTo>
                    <a:pt x="82587" y="63233"/>
                    <a:pt x="82557" y="63027"/>
                    <a:pt x="82500" y="62827"/>
                  </a:cubicBezTo>
                  <a:lnTo>
                    <a:pt x="82500" y="39935"/>
                  </a:lnTo>
                  <a:cubicBezTo>
                    <a:pt x="82500" y="37893"/>
                    <a:pt x="82344" y="35854"/>
                    <a:pt x="82034" y="33837"/>
                  </a:cubicBezTo>
                  <a:cubicBezTo>
                    <a:pt x="80369" y="22961"/>
                    <a:pt x="74174" y="13150"/>
                    <a:pt x="65039" y="6922"/>
                  </a:cubicBezTo>
                  <a:cubicBezTo>
                    <a:pt x="58403" y="2394"/>
                    <a:pt x="50633" y="0"/>
                    <a:pt x="42569" y="0"/>
                  </a:cubicBezTo>
                  <a:lnTo>
                    <a:pt x="39934" y="0"/>
                  </a:lnTo>
                  <a:cubicBezTo>
                    <a:pt x="39928" y="0"/>
                    <a:pt x="39922" y="0"/>
                    <a:pt x="39916" y="0"/>
                  </a:cubicBezTo>
                  <a:close/>
                </a:path>
              </a:pathLst>
            </a:custGeom>
            <a:solidFill>
              <a:schemeClr val="dk2"/>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7986425" y="2597725"/>
              <a:ext cx="1454625" cy="1719025"/>
            </a:xfrm>
            <a:custGeom>
              <a:avLst/>
              <a:gdLst/>
              <a:ahLst/>
              <a:cxnLst/>
              <a:rect l="l" t="t" r="r" b="b"/>
              <a:pathLst>
                <a:path w="58185" h="68761" extrusionOk="0">
                  <a:moveTo>
                    <a:pt x="32539" y="0"/>
                  </a:moveTo>
                  <a:cubicBezTo>
                    <a:pt x="30176" y="0"/>
                    <a:pt x="27817" y="220"/>
                    <a:pt x="25494" y="658"/>
                  </a:cubicBezTo>
                  <a:cubicBezTo>
                    <a:pt x="21359" y="1440"/>
                    <a:pt x="17395" y="2931"/>
                    <a:pt x="13775" y="5016"/>
                  </a:cubicBezTo>
                  <a:cubicBezTo>
                    <a:pt x="13363" y="5253"/>
                    <a:pt x="17970" y="12494"/>
                    <a:pt x="17567" y="12745"/>
                  </a:cubicBezTo>
                  <a:cubicBezTo>
                    <a:pt x="17557" y="12751"/>
                    <a:pt x="17546" y="12754"/>
                    <a:pt x="17532" y="12754"/>
                  </a:cubicBezTo>
                  <a:cubicBezTo>
                    <a:pt x="16901" y="12754"/>
                    <a:pt x="11874" y="6625"/>
                    <a:pt x="11241" y="6625"/>
                  </a:cubicBezTo>
                  <a:cubicBezTo>
                    <a:pt x="11226" y="6625"/>
                    <a:pt x="11214" y="6629"/>
                    <a:pt x="11204" y="6636"/>
                  </a:cubicBezTo>
                  <a:cubicBezTo>
                    <a:pt x="9256" y="7974"/>
                    <a:pt x="7437" y="9493"/>
                    <a:pt x="5770" y="11170"/>
                  </a:cubicBezTo>
                  <a:cubicBezTo>
                    <a:pt x="4703" y="12245"/>
                    <a:pt x="12559" y="22084"/>
                    <a:pt x="11626" y="23285"/>
                  </a:cubicBezTo>
                  <a:cubicBezTo>
                    <a:pt x="9290" y="26295"/>
                    <a:pt x="9121" y="26134"/>
                    <a:pt x="7793" y="29706"/>
                  </a:cubicBezTo>
                  <a:cubicBezTo>
                    <a:pt x="7617" y="30178"/>
                    <a:pt x="7180" y="34491"/>
                    <a:pt x="7027" y="34975"/>
                  </a:cubicBezTo>
                  <a:cubicBezTo>
                    <a:pt x="5818" y="38664"/>
                    <a:pt x="10381" y="45641"/>
                    <a:pt x="10381" y="49732"/>
                  </a:cubicBezTo>
                  <a:lnTo>
                    <a:pt x="1" y="68760"/>
                  </a:lnTo>
                  <a:lnTo>
                    <a:pt x="58184" y="68760"/>
                  </a:lnTo>
                  <a:lnTo>
                    <a:pt x="58184" y="7988"/>
                  </a:lnTo>
                  <a:cubicBezTo>
                    <a:pt x="57621" y="7455"/>
                    <a:pt x="57016" y="6967"/>
                    <a:pt x="56374" y="6531"/>
                  </a:cubicBezTo>
                  <a:cubicBezTo>
                    <a:pt x="50335" y="2410"/>
                    <a:pt x="43035" y="0"/>
                    <a:pt x="35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8919850" y="2901175"/>
              <a:ext cx="338575" cy="338600"/>
            </a:xfrm>
            <a:custGeom>
              <a:avLst/>
              <a:gdLst/>
              <a:ahLst/>
              <a:cxnLst/>
              <a:rect l="l" t="t" r="r" b="b"/>
              <a:pathLst>
                <a:path w="13543" h="13544" extrusionOk="0">
                  <a:moveTo>
                    <a:pt x="6772" y="1"/>
                  </a:moveTo>
                  <a:cubicBezTo>
                    <a:pt x="4976" y="1"/>
                    <a:pt x="3254" y="714"/>
                    <a:pt x="1983" y="1983"/>
                  </a:cubicBezTo>
                  <a:cubicBezTo>
                    <a:pt x="714" y="3254"/>
                    <a:pt x="0" y="4976"/>
                    <a:pt x="0" y="6772"/>
                  </a:cubicBezTo>
                  <a:cubicBezTo>
                    <a:pt x="0" y="8568"/>
                    <a:pt x="714" y="10290"/>
                    <a:pt x="1983" y="11560"/>
                  </a:cubicBezTo>
                  <a:cubicBezTo>
                    <a:pt x="3254" y="12830"/>
                    <a:pt x="4976" y="13543"/>
                    <a:pt x="6772" y="13543"/>
                  </a:cubicBezTo>
                  <a:cubicBezTo>
                    <a:pt x="8567" y="13543"/>
                    <a:pt x="10289" y="12830"/>
                    <a:pt x="11560" y="11560"/>
                  </a:cubicBezTo>
                  <a:cubicBezTo>
                    <a:pt x="12829" y="10290"/>
                    <a:pt x="13543" y="8568"/>
                    <a:pt x="13543" y="6772"/>
                  </a:cubicBezTo>
                  <a:cubicBezTo>
                    <a:pt x="13543" y="4976"/>
                    <a:pt x="12829" y="3254"/>
                    <a:pt x="11560" y="1983"/>
                  </a:cubicBezTo>
                  <a:cubicBezTo>
                    <a:pt x="10289" y="714"/>
                    <a:pt x="8567" y="1"/>
                    <a:pt x="6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8691275" y="3009775"/>
              <a:ext cx="774750" cy="1309550"/>
            </a:xfrm>
            <a:custGeom>
              <a:avLst/>
              <a:gdLst/>
              <a:ahLst/>
              <a:cxnLst/>
              <a:rect l="l" t="t" r="r" b="b"/>
              <a:pathLst>
                <a:path w="30990" h="52382" extrusionOk="0">
                  <a:moveTo>
                    <a:pt x="0" y="0"/>
                  </a:moveTo>
                  <a:lnTo>
                    <a:pt x="0" y="52381"/>
                  </a:lnTo>
                  <a:lnTo>
                    <a:pt x="30990" y="52381"/>
                  </a:lnTo>
                  <a:lnTo>
                    <a:pt x="30378" y="7794"/>
                  </a:lnTo>
                  <a:lnTo>
                    <a:pt x="23641" y="7794"/>
                  </a:lnTo>
                  <a:lnTo>
                    <a:pt x="23641" y="25169"/>
                  </a:lnTo>
                  <a:lnTo>
                    <a:pt x="19599" y="25169"/>
                  </a:lnTo>
                  <a:lnTo>
                    <a:pt x="19599" y="37945"/>
                  </a:lnTo>
                  <a:lnTo>
                    <a:pt x="9922" y="37945"/>
                  </a:lnTo>
                  <a:lnTo>
                    <a:pt x="9922" y="16737"/>
                  </a:lnTo>
                  <a:lnTo>
                    <a:pt x="7840" y="16737"/>
                  </a:lnTo>
                  <a:lnTo>
                    <a:pt x="78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8547625" y="3663900"/>
              <a:ext cx="590725" cy="507400"/>
            </a:xfrm>
            <a:custGeom>
              <a:avLst/>
              <a:gdLst/>
              <a:ahLst/>
              <a:cxnLst/>
              <a:rect l="l" t="t" r="r" b="b"/>
              <a:pathLst>
                <a:path w="23629" h="20296" extrusionOk="0">
                  <a:moveTo>
                    <a:pt x="10997" y="1"/>
                  </a:moveTo>
                  <a:cubicBezTo>
                    <a:pt x="8605" y="1"/>
                    <a:pt x="6820" y="1674"/>
                    <a:pt x="4843" y="3438"/>
                  </a:cubicBezTo>
                  <a:cubicBezTo>
                    <a:pt x="1399" y="6510"/>
                    <a:pt x="0" y="10577"/>
                    <a:pt x="1506" y="15097"/>
                  </a:cubicBezTo>
                  <a:cubicBezTo>
                    <a:pt x="1911" y="16315"/>
                    <a:pt x="2523" y="17499"/>
                    <a:pt x="3484" y="18350"/>
                  </a:cubicBezTo>
                  <a:cubicBezTo>
                    <a:pt x="4820" y="19536"/>
                    <a:pt x="6668" y="19949"/>
                    <a:pt x="8445" y="20142"/>
                  </a:cubicBezTo>
                  <a:cubicBezTo>
                    <a:pt x="9394" y="20244"/>
                    <a:pt x="10349" y="20296"/>
                    <a:pt x="11304" y="20296"/>
                  </a:cubicBezTo>
                  <a:cubicBezTo>
                    <a:pt x="13960" y="20296"/>
                    <a:pt x="16615" y="19899"/>
                    <a:pt x="19150" y="19108"/>
                  </a:cubicBezTo>
                  <a:cubicBezTo>
                    <a:pt x="21058" y="18513"/>
                    <a:pt x="23168" y="17354"/>
                    <a:pt x="23395" y="15369"/>
                  </a:cubicBezTo>
                  <a:cubicBezTo>
                    <a:pt x="23629" y="13318"/>
                    <a:pt x="21639" y="11650"/>
                    <a:pt x="19652" y="11091"/>
                  </a:cubicBezTo>
                  <a:cubicBezTo>
                    <a:pt x="18551" y="10782"/>
                    <a:pt x="17251" y="10581"/>
                    <a:pt x="16672" y="9596"/>
                  </a:cubicBezTo>
                  <a:cubicBezTo>
                    <a:pt x="16015" y="8481"/>
                    <a:pt x="16690" y="7095"/>
                    <a:pt x="16835" y="5810"/>
                  </a:cubicBezTo>
                  <a:cubicBezTo>
                    <a:pt x="17083" y="3612"/>
                    <a:pt x="15594" y="1507"/>
                    <a:pt x="13638" y="625"/>
                  </a:cubicBezTo>
                  <a:cubicBezTo>
                    <a:pt x="12669" y="189"/>
                    <a:pt x="11799" y="1"/>
                    <a:pt x="10997" y="1"/>
                  </a:cubicBezTo>
                  <a:close/>
                </a:path>
              </a:pathLst>
            </a:custGeom>
            <a:solidFill>
              <a:srgbClr val="2635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7857825" y="4236250"/>
              <a:ext cx="1953175" cy="316225"/>
            </a:xfrm>
            <a:custGeom>
              <a:avLst/>
              <a:gdLst/>
              <a:ahLst/>
              <a:cxnLst/>
              <a:rect l="l" t="t" r="r" b="b"/>
              <a:pathLst>
                <a:path w="78127" h="12649" extrusionOk="0">
                  <a:moveTo>
                    <a:pt x="0" y="1"/>
                  </a:moveTo>
                  <a:lnTo>
                    <a:pt x="4985" y="3004"/>
                  </a:lnTo>
                  <a:lnTo>
                    <a:pt x="0" y="5431"/>
                  </a:lnTo>
                  <a:lnTo>
                    <a:pt x="0" y="12648"/>
                  </a:lnTo>
                  <a:lnTo>
                    <a:pt x="77997" y="12648"/>
                  </a:lnTo>
                  <a:lnTo>
                    <a:pt x="78127" y="6900"/>
                  </a:lnTo>
                  <a:lnTo>
                    <a:pt x="60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8205950" y="2735100"/>
              <a:ext cx="630950" cy="1298525"/>
            </a:xfrm>
            <a:custGeom>
              <a:avLst/>
              <a:gdLst/>
              <a:ahLst/>
              <a:cxnLst/>
              <a:rect l="l" t="t" r="r" b="b"/>
              <a:pathLst>
                <a:path w="25238" h="51941" extrusionOk="0">
                  <a:moveTo>
                    <a:pt x="4160" y="0"/>
                  </a:moveTo>
                  <a:cubicBezTo>
                    <a:pt x="3921" y="147"/>
                    <a:pt x="3680" y="297"/>
                    <a:pt x="3440" y="446"/>
                  </a:cubicBezTo>
                  <a:cubicBezTo>
                    <a:pt x="3376" y="488"/>
                    <a:pt x="3312" y="529"/>
                    <a:pt x="3249" y="574"/>
                  </a:cubicBezTo>
                  <a:cubicBezTo>
                    <a:pt x="3035" y="709"/>
                    <a:pt x="2825" y="848"/>
                    <a:pt x="2618" y="991"/>
                  </a:cubicBezTo>
                  <a:cubicBezTo>
                    <a:pt x="2535" y="1047"/>
                    <a:pt x="2449" y="1103"/>
                    <a:pt x="2366" y="1167"/>
                  </a:cubicBezTo>
                  <a:lnTo>
                    <a:pt x="2366" y="5621"/>
                  </a:lnTo>
                  <a:lnTo>
                    <a:pt x="0" y="5621"/>
                  </a:lnTo>
                  <a:lnTo>
                    <a:pt x="0" y="51940"/>
                  </a:lnTo>
                  <a:lnTo>
                    <a:pt x="25237" y="51940"/>
                  </a:lnTo>
                  <a:lnTo>
                    <a:pt x="252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7857825" y="2875625"/>
              <a:ext cx="404125" cy="1494825"/>
            </a:xfrm>
            <a:custGeom>
              <a:avLst/>
              <a:gdLst/>
              <a:ahLst/>
              <a:cxnLst/>
              <a:rect l="l" t="t" r="r" b="b"/>
              <a:pathLst>
                <a:path w="16165" h="59793" extrusionOk="0">
                  <a:moveTo>
                    <a:pt x="16164" y="0"/>
                  </a:moveTo>
                  <a:lnTo>
                    <a:pt x="10959" y="2"/>
                  </a:lnTo>
                  <a:cubicBezTo>
                    <a:pt x="10310" y="655"/>
                    <a:pt x="9682" y="1330"/>
                    <a:pt x="9086" y="2032"/>
                  </a:cubicBezTo>
                  <a:cubicBezTo>
                    <a:pt x="8951" y="2185"/>
                    <a:pt x="8819" y="2343"/>
                    <a:pt x="8687" y="2501"/>
                  </a:cubicBezTo>
                  <a:cubicBezTo>
                    <a:pt x="8403" y="2838"/>
                    <a:pt x="8129" y="3184"/>
                    <a:pt x="7858" y="3536"/>
                  </a:cubicBezTo>
                  <a:cubicBezTo>
                    <a:pt x="7749" y="3675"/>
                    <a:pt x="7645" y="3813"/>
                    <a:pt x="7539" y="3953"/>
                  </a:cubicBezTo>
                  <a:cubicBezTo>
                    <a:pt x="7149" y="4471"/>
                    <a:pt x="6770" y="5000"/>
                    <a:pt x="6410" y="5541"/>
                  </a:cubicBezTo>
                  <a:cubicBezTo>
                    <a:pt x="6357" y="5616"/>
                    <a:pt x="6309" y="5691"/>
                    <a:pt x="6260" y="5765"/>
                  </a:cubicBezTo>
                  <a:cubicBezTo>
                    <a:pt x="6247" y="5780"/>
                    <a:pt x="6237" y="5797"/>
                    <a:pt x="6230" y="5814"/>
                  </a:cubicBezTo>
                  <a:cubicBezTo>
                    <a:pt x="6128" y="5961"/>
                    <a:pt x="6031" y="6107"/>
                    <a:pt x="5938" y="6258"/>
                  </a:cubicBezTo>
                  <a:cubicBezTo>
                    <a:pt x="5334" y="7199"/>
                    <a:pt x="4774" y="8168"/>
                    <a:pt x="4255" y="9162"/>
                  </a:cubicBezTo>
                  <a:cubicBezTo>
                    <a:pt x="4109" y="9436"/>
                    <a:pt x="3971" y="9714"/>
                    <a:pt x="3836" y="9991"/>
                  </a:cubicBezTo>
                  <a:cubicBezTo>
                    <a:pt x="3285" y="11106"/>
                    <a:pt x="2793" y="12249"/>
                    <a:pt x="2361" y="13415"/>
                  </a:cubicBezTo>
                  <a:cubicBezTo>
                    <a:pt x="2184" y="13888"/>
                    <a:pt x="2015" y="14368"/>
                    <a:pt x="1862" y="14852"/>
                  </a:cubicBezTo>
                  <a:cubicBezTo>
                    <a:pt x="653" y="18541"/>
                    <a:pt x="0" y="22478"/>
                    <a:pt x="0" y="26568"/>
                  </a:cubicBezTo>
                  <a:lnTo>
                    <a:pt x="0" y="59793"/>
                  </a:lnTo>
                  <a:lnTo>
                    <a:pt x="16164" y="59793"/>
                  </a:lnTo>
                  <a:lnTo>
                    <a:pt x="161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8252325" y="3971200"/>
              <a:ext cx="584575" cy="402425"/>
            </a:xfrm>
            <a:custGeom>
              <a:avLst/>
              <a:gdLst/>
              <a:ahLst/>
              <a:cxnLst/>
              <a:rect l="l" t="t" r="r" b="b"/>
              <a:pathLst>
                <a:path w="23383" h="16097" extrusionOk="0">
                  <a:moveTo>
                    <a:pt x="1" y="1"/>
                  </a:moveTo>
                  <a:lnTo>
                    <a:pt x="1" y="16097"/>
                  </a:lnTo>
                  <a:lnTo>
                    <a:pt x="23382" y="16097"/>
                  </a:lnTo>
                  <a:lnTo>
                    <a:pt x="23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8271400" y="2746250"/>
              <a:ext cx="565500" cy="13625"/>
            </a:xfrm>
            <a:custGeom>
              <a:avLst/>
              <a:gdLst/>
              <a:ahLst/>
              <a:cxnLst/>
              <a:rect l="l" t="t" r="r" b="b"/>
              <a:pathLst>
                <a:path w="22620" h="545" extrusionOk="0">
                  <a:moveTo>
                    <a:pt x="822" y="0"/>
                  </a:moveTo>
                  <a:cubicBezTo>
                    <a:pt x="758" y="42"/>
                    <a:pt x="694" y="83"/>
                    <a:pt x="631" y="128"/>
                  </a:cubicBezTo>
                  <a:cubicBezTo>
                    <a:pt x="417" y="263"/>
                    <a:pt x="207" y="402"/>
                    <a:pt x="0" y="545"/>
                  </a:cubicBezTo>
                  <a:lnTo>
                    <a:pt x="22619" y="545"/>
                  </a:lnTo>
                  <a:lnTo>
                    <a:pt x="22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8261650" y="2971425"/>
              <a:ext cx="575250" cy="13625"/>
            </a:xfrm>
            <a:custGeom>
              <a:avLst/>
              <a:gdLst/>
              <a:ahLst/>
              <a:cxnLst/>
              <a:rect l="l" t="t" r="r" b="b"/>
              <a:pathLst>
                <a:path w="23010" h="545" extrusionOk="0">
                  <a:moveTo>
                    <a:pt x="0" y="0"/>
                  </a:moveTo>
                  <a:lnTo>
                    <a:pt x="0" y="545"/>
                  </a:lnTo>
                  <a:lnTo>
                    <a:pt x="23009" y="545"/>
                  </a:lnTo>
                  <a:lnTo>
                    <a:pt x="230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8265100" y="3967925"/>
              <a:ext cx="26850" cy="405700"/>
            </a:xfrm>
            <a:custGeom>
              <a:avLst/>
              <a:gdLst/>
              <a:ahLst/>
              <a:cxnLst/>
              <a:rect l="l" t="t" r="r" b="b"/>
              <a:pathLst>
                <a:path w="1074" h="16228" extrusionOk="0">
                  <a:moveTo>
                    <a:pt x="0" y="0"/>
                  </a:moveTo>
                  <a:lnTo>
                    <a:pt x="0" y="16228"/>
                  </a:lnTo>
                  <a:lnTo>
                    <a:pt x="1074" y="16228"/>
                  </a:lnTo>
                  <a:lnTo>
                    <a:pt x="8" y="13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8287150" y="2725525"/>
              <a:ext cx="562500" cy="23950"/>
            </a:xfrm>
            <a:custGeom>
              <a:avLst/>
              <a:gdLst/>
              <a:ahLst/>
              <a:cxnLst/>
              <a:rect l="l" t="t" r="r" b="b"/>
              <a:pathLst>
                <a:path w="22500" h="958" extrusionOk="0">
                  <a:moveTo>
                    <a:pt x="1551" y="0"/>
                  </a:moveTo>
                  <a:cubicBezTo>
                    <a:pt x="1336" y="124"/>
                    <a:pt x="1123" y="252"/>
                    <a:pt x="912" y="383"/>
                  </a:cubicBezTo>
                  <a:cubicBezTo>
                    <a:pt x="673" y="530"/>
                    <a:pt x="432" y="680"/>
                    <a:pt x="192" y="829"/>
                  </a:cubicBezTo>
                  <a:cubicBezTo>
                    <a:pt x="128" y="871"/>
                    <a:pt x="64" y="912"/>
                    <a:pt x="1" y="957"/>
                  </a:cubicBezTo>
                  <a:lnTo>
                    <a:pt x="22500" y="957"/>
                  </a:lnTo>
                  <a:lnTo>
                    <a:pt x="225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8250725" y="2952275"/>
              <a:ext cx="598875" cy="24000"/>
            </a:xfrm>
            <a:custGeom>
              <a:avLst/>
              <a:gdLst/>
              <a:ahLst/>
              <a:cxnLst/>
              <a:rect l="l" t="t" r="r" b="b"/>
              <a:pathLst>
                <a:path w="23955" h="960" extrusionOk="0">
                  <a:moveTo>
                    <a:pt x="0" y="1"/>
                  </a:moveTo>
                  <a:lnTo>
                    <a:pt x="0" y="959"/>
                  </a:lnTo>
                  <a:lnTo>
                    <a:pt x="23954" y="959"/>
                  </a:lnTo>
                  <a:lnTo>
                    <a:pt x="239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8250725" y="3153500"/>
              <a:ext cx="598875" cy="23975"/>
            </a:xfrm>
            <a:custGeom>
              <a:avLst/>
              <a:gdLst/>
              <a:ahLst/>
              <a:cxnLst/>
              <a:rect l="l" t="t" r="r" b="b"/>
              <a:pathLst>
                <a:path w="23955" h="959" extrusionOk="0">
                  <a:moveTo>
                    <a:pt x="0" y="0"/>
                  </a:moveTo>
                  <a:lnTo>
                    <a:pt x="0" y="959"/>
                  </a:lnTo>
                  <a:lnTo>
                    <a:pt x="23954" y="959"/>
                  </a:lnTo>
                  <a:lnTo>
                    <a:pt x="239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8458325" y="2673625"/>
              <a:ext cx="178875" cy="112600"/>
            </a:xfrm>
            <a:custGeom>
              <a:avLst/>
              <a:gdLst/>
              <a:ahLst/>
              <a:cxnLst/>
              <a:rect l="l" t="t" r="r" b="b"/>
              <a:pathLst>
                <a:path w="7155" h="4504" extrusionOk="0">
                  <a:moveTo>
                    <a:pt x="0" y="0"/>
                  </a:moveTo>
                  <a:lnTo>
                    <a:pt x="0" y="4504"/>
                  </a:lnTo>
                  <a:cubicBezTo>
                    <a:pt x="0" y="4504"/>
                    <a:pt x="1119" y="2778"/>
                    <a:pt x="3610" y="2778"/>
                  </a:cubicBezTo>
                  <a:cubicBezTo>
                    <a:pt x="6101" y="2778"/>
                    <a:pt x="7155" y="4504"/>
                    <a:pt x="7155" y="4504"/>
                  </a:cubicBezTo>
                  <a:lnTo>
                    <a:pt x="7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8455075" y="2771825"/>
              <a:ext cx="180575" cy="164525"/>
            </a:xfrm>
            <a:custGeom>
              <a:avLst/>
              <a:gdLst/>
              <a:ahLst/>
              <a:cxnLst/>
              <a:rect l="l" t="t" r="r" b="b"/>
              <a:pathLst>
                <a:path w="7223" h="6581" extrusionOk="0">
                  <a:moveTo>
                    <a:pt x="3612" y="0"/>
                  </a:moveTo>
                  <a:cubicBezTo>
                    <a:pt x="2770" y="0"/>
                    <a:pt x="1928" y="322"/>
                    <a:pt x="1286" y="964"/>
                  </a:cubicBezTo>
                  <a:cubicBezTo>
                    <a:pt x="1" y="2249"/>
                    <a:pt x="1" y="4332"/>
                    <a:pt x="1286" y="5617"/>
                  </a:cubicBezTo>
                  <a:cubicBezTo>
                    <a:pt x="1928" y="6259"/>
                    <a:pt x="2770" y="6580"/>
                    <a:pt x="3612" y="6580"/>
                  </a:cubicBezTo>
                  <a:cubicBezTo>
                    <a:pt x="4454" y="6580"/>
                    <a:pt x="5296" y="6259"/>
                    <a:pt x="5938" y="5617"/>
                  </a:cubicBezTo>
                  <a:cubicBezTo>
                    <a:pt x="7222" y="4332"/>
                    <a:pt x="7222" y="2249"/>
                    <a:pt x="5938" y="964"/>
                  </a:cubicBezTo>
                  <a:cubicBezTo>
                    <a:pt x="5296" y="322"/>
                    <a:pt x="4454" y="0"/>
                    <a:pt x="3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8478850" y="2792575"/>
              <a:ext cx="133000" cy="133025"/>
            </a:xfrm>
            <a:custGeom>
              <a:avLst/>
              <a:gdLst/>
              <a:ahLst/>
              <a:cxnLst/>
              <a:rect l="l" t="t" r="r" b="b"/>
              <a:pathLst>
                <a:path w="5320" h="5321" fill="none" extrusionOk="0">
                  <a:moveTo>
                    <a:pt x="5320" y="2560"/>
                  </a:moveTo>
                  <a:cubicBezTo>
                    <a:pt x="5320" y="3595"/>
                    <a:pt x="4697" y="4528"/>
                    <a:pt x="3741" y="4924"/>
                  </a:cubicBezTo>
                  <a:cubicBezTo>
                    <a:pt x="2784" y="5320"/>
                    <a:pt x="1683" y="5101"/>
                    <a:pt x="951" y="4369"/>
                  </a:cubicBezTo>
                  <a:cubicBezTo>
                    <a:pt x="219" y="3638"/>
                    <a:pt x="0" y="2537"/>
                    <a:pt x="396" y="1581"/>
                  </a:cubicBezTo>
                  <a:cubicBezTo>
                    <a:pt x="792" y="625"/>
                    <a:pt x="1726" y="1"/>
                    <a:pt x="2760" y="1"/>
                  </a:cubicBezTo>
                  <a:cubicBezTo>
                    <a:pt x="4174" y="1"/>
                    <a:pt x="5320" y="1147"/>
                    <a:pt x="5320" y="2560"/>
                  </a:cubicBezTo>
                  <a:close/>
                </a:path>
              </a:pathLst>
            </a:custGeom>
            <a:noFill/>
            <a:ln w="48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8547850" y="2822275"/>
              <a:ext cx="55500" cy="39925"/>
            </a:xfrm>
            <a:custGeom>
              <a:avLst/>
              <a:gdLst/>
              <a:ahLst/>
              <a:cxnLst/>
              <a:rect l="l" t="t" r="r" b="b"/>
              <a:pathLst>
                <a:path w="2220" h="1597" fill="none" extrusionOk="0">
                  <a:moveTo>
                    <a:pt x="0" y="1"/>
                  </a:moveTo>
                  <a:lnTo>
                    <a:pt x="0" y="1597"/>
                  </a:lnTo>
                  <a:lnTo>
                    <a:pt x="2219" y="1597"/>
                  </a:lnTo>
                </a:path>
              </a:pathLst>
            </a:custGeom>
            <a:noFill/>
            <a:ln w="48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8517425" y="3004175"/>
              <a:ext cx="75050" cy="127800"/>
            </a:xfrm>
            <a:custGeom>
              <a:avLst/>
              <a:gdLst/>
              <a:ahLst/>
              <a:cxnLst/>
              <a:rect l="l" t="t" r="r" b="b"/>
              <a:pathLst>
                <a:path w="3002" h="5112" extrusionOk="0">
                  <a:moveTo>
                    <a:pt x="0" y="1"/>
                  </a:moveTo>
                  <a:lnTo>
                    <a:pt x="0" y="5111"/>
                  </a:lnTo>
                  <a:lnTo>
                    <a:pt x="3002" y="511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8521750" y="3011575"/>
              <a:ext cx="66400" cy="113025"/>
            </a:xfrm>
            <a:custGeom>
              <a:avLst/>
              <a:gdLst/>
              <a:ahLst/>
              <a:cxnLst/>
              <a:rect l="l" t="t" r="r" b="b"/>
              <a:pathLst>
                <a:path w="2656" h="4521" extrusionOk="0">
                  <a:moveTo>
                    <a:pt x="1" y="1"/>
                  </a:moveTo>
                  <a:lnTo>
                    <a:pt x="1" y="4520"/>
                  </a:lnTo>
                  <a:lnTo>
                    <a:pt x="2655" y="4520"/>
                  </a:lnTo>
                  <a:lnTo>
                    <a:pt x="26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8518775" y="3064075"/>
              <a:ext cx="72350" cy="4025"/>
            </a:xfrm>
            <a:custGeom>
              <a:avLst/>
              <a:gdLst/>
              <a:ahLst/>
              <a:cxnLst/>
              <a:rect l="l" t="t" r="r" b="b"/>
              <a:pathLst>
                <a:path w="2894" h="161" extrusionOk="0">
                  <a:moveTo>
                    <a:pt x="1" y="1"/>
                  </a:moveTo>
                  <a:lnTo>
                    <a:pt x="1" y="161"/>
                  </a:lnTo>
                  <a:lnTo>
                    <a:pt x="2893" y="161"/>
                  </a:lnTo>
                  <a:lnTo>
                    <a:pt x="289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8517425" y="3207000"/>
              <a:ext cx="75050" cy="127775"/>
            </a:xfrm>
            <a:custGeom>
              <a:avLst/>
              <a:gdLst/>
              <a:ahLst/>
              <a:cxnLst/>
              <a:rect l="l" t="t" r="r" b="b"/>
              <a:pathLst>
                <a:path w="3002" h="5111" extrusionOk="0">
                  <a:moveTo>
                    <a:pt x="0" y="1"/>
                  </a:moveTo>
                  <a:lnTo>
                    <a:pt x="0" y="5110"/>
                  </a:lnTo>
                  <a:lnTo>
                    <a:pt x="3002" y="5110"/>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8521750" y="3214375"/>
              <a:ext cx="66400" cy="113025"/>
            </a:xfrm>
            <a:custGeom>
              <a:avLst/>
              <a:gdLst/>
              <a:ahLst/>
              <a:cxnLst/>
              <a:rect l="l" t="t" r="r" b="b"/>
              <a:pathLst>
                <a:path w="2656" h="4521" extrusionOk="0">
                  <a:moveTo>
                    <a:pt x="1" y="1"/>
                  </a:moveTo>
                  <a:lnTo>
                    <a:pt x="1" y="4520"/>
                  </a:lnTo>
                  <a:lnTo>
                    <a:pt x="2655" y="4520"/>
                  </a:lnTo>
                  <a:lnTo>
                    <a:pt x="26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8518775" y="3266875"/>
              <a:ext cx="72350" cy="4025"/>
            </a:xfrm>
            <a:custGeom>
              <a:avLst/>
              <a:gdLst/>
              <a:ahLst/>
              <a:cxnLst/>
              <a:rect l="l" t="t" r="r" b="b"/>
              <a:pathLst>
                <a:path w="2894" h="161" extrusionOk="0">
                  <a:moveTo>
                    <a:pt x="1" y="1"/>
                  </a:moveTo>
                  <a:lnTo>
                    <a:pt x="1" y="161"/>
                  </a:lnTo>
                  <a:lnTo>
                    <a:pt x="2893" y="161"/>
                  </a:lnTo>
                  <a:lnTo>
                    <a:pt x="289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8517425" y="3409825"/>
              <a:ext cx="75050" cy="127775"/>
            </a:xfrm>
            <a:custGeom>
              <a:avLst/>
              <a:gdLst/>
              <a:ahLst/>
              <a:cxnLst/>
              <a:rect l="l" t="t" r="r" b="b"/>
              <a:pathLst>
                <a:path w="3002" h="5111" extrusionOk="0">
                  <a:moveTo>
                    <a:pt x="0" y="0"/>
                  </a:moveTo>
                  <a:lnTo>
                    <a:pt x="0" y="5111"/>
                  </a:lnTo>
                  <a:lnTo>
                    <a:pt x="3002" y="5111"/>
                  </a:lnTo>
                  <a:lnTo>
                    <a:pt x="3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8521750" y="3417225"/>
              <a:ext cx="66400" cy="113000"/>
            </a:xfrm>
            <a:custGeom>
              <a:avLst/>
              <a:gdLst/>
              <a:ahLst/>
              <a:cxnLst/>
              <a:rect l="l" t="t" r="r" b="b"/>
              <a:pathLst>
                <a:path w="2656" h="4520" extrusionOk="0">
                  <a:moveTo>
                    <a:pt x="1" y="0"/>
                  </a:moveTo>
                  <a:lnTo>
                    <a:pt x="1" y="4520"/>
                  </a:lnTo>
                  <a:lnTo>
                    <a:pt x="2655" y="4520"/>
                  </a:lnTo>
                  <a:lnTo>
                    <a:pt x="26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8518775" y="3469700"/>
              <a:ext cx="72350" cy="4025"/>
            </a:xfrm>
            <a:custGeom>
              <a:avLst/>
              <a:gdLst/>
              <a:ahLst/>
              <a:cxnLst/>
              <a:rect l="l" t="t" r="r" b="b"/>
              <a:pathLst>
                <a:path w="2894" h="161" extrusionOk="0">
                  <a:moveTo>
                    <a:pt x="1" y="1"/>
                  </a:moveTo>
                  <a:lnTo>
                    <a:pt x="1" y="161"/>
                  </a:lnTo>
                  <a:lnTo>
                    <a:pt x="2893" y="161"/>
                  </a:lnTo>
                  <a:lnTo>
                    <a:pt x="289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8517425" y="3612650"/>
              <a:ext cx="75050" cy="127750"/>
            </a:xfrm>
            <a:custGeom>
              <a:avLst/>
              <a:gdLst/>
              <a:ahLst/>
              <a:cxnLst/>
              <a:rect l="l" t="t" r="r" b="b"/>
              <a:pathLst>
                <a:path w="3002" h="5110" extrusionOk="0">
                  <a:moveTo>
                    <a:pt x="0" y="0"/>
                  </a:moveTo>
                  <a:lnTo>
                    <a:pt x="0" y="5110"/>
                  </a:lnTo>
                  <a:lnTo>
                    <a:pt x="3002" y="5110"/>
                  </a:lnTo>
                  <a:lnTo>
                    <a:pt x="3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8521750" y="3620025"/>
              <a:ext cx="66400" cy="113000"/>
            </a:xfrm>
            <a:custGeom>
              <a:avLst/>
              <a:gdLst/>
              <a:ahLst/>
              <a:cxnLst/>
              <a:rect l="l" t="t" r="r" b="b"/>
              <a:pathLst>
                <a:path w="2656" h="4520" extrusionOk="0">
                  <a:moveTo>
                    <a:pt x="1" y="0"/>
                  </a:moveTo>
                  <a:lnTo>
                    <a:pt x="1" y="4520"/>
                  </a:lnTo>
                  <a:lnTo>
                    <a:pt x="2655" y="4520"/>
                  </a:lnTo>
                  <a:lnTo>
                    <a:pt x="26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8518775" y="3672525"/>
              <a:ext cx="72350" cy="4025"/>
            </a:xfrm>
            <a:custGeom>
              <a:avLst/>
              <a:gdLst/>
              <a:ahLst/>
              <a:cxnLst/>
              <a:rect l="l" t="t" r="r" b="b"/>
              <a:pathLst>
                <a:path w="2894" h="161" extrusionOk="0">
                  <a:moveTo>
                    <a:pt x="1" y="0"/>
                  </a:moveTo>
                  <a:lnTo>
                    <a:pt x="1" y="160"/>
                  </a:lnTo>
                  <a:lnTo>
                    <a:pt x="2893" y="160"/>
                  </a:lnTo>
                  <a:lnTo>
                    <a:pt x="289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8517425" y="3815450"/>
              <a:ext cx="75050" cy="127800"/>
            </a:xfrm>
            <a:custGeom>
              <a:avLst/>
              <a:gdLst/>
              <a:ahLst/>
              <a:cxnLst/>
              <a:rect l="l" t="t" r="r" b="b"/>
              <a:pathLst>
                <a:path w="3002" h="5112" extrusionOk="0">
                  <a:moveTo>
                    <a:pt x="0" y="1"/>
                  </a:moveTo>
                  <a:lnTo>
                    <a:pt x="0" y="5111"/>
                  </a:lnTo>
                  <a:lnTo>
                    <a:pt x="3002" y="511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8521750" y="3822850"/>
              <a:ext cx="66400" cy="113025"/>
            </a:xfrm>
            <a:custGeom>
              <a:avLst/>
              <a:gdLst/>
              <a:ahLst/>
              <a:cxnLst/>
              <a:rect l="l" t="t" r="r" b="b"/>
              <a:pathLst>
                <a:path w="2656" h="4521" extrusionOk="0">
                  <a:moveTo>
                    <a:pt x="1" y="1"/>
                  </a:moveTo>
                  <a:lnTo>
                    <a:pt x="1" y="4520"/>
                  </a:lnTo>
                  <a:lnTo>
                    <a:pt x="2655" y="4520"/>
                  </a:lnTo>
                  <a:lnTo>
                    <a:pt x="26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8518775" y="3875350"/>
              <a:ext cx="72350" cy="4000"/>
            </a:xfrm>
            <a:custGeom>
              <a:avLst/>
              <a:gdLst/>
              <a:ahLst/>
              <a:cxnLst/>
              <a:rect l="l" t="t" r="r" b="b"/>
              <a:pathLst>
                <a:path w="2894" h="160" extrusionOk="0">
                  <a:moveTo>
                    <a:pt x="1" y="0"/>
                  </a:moveTo>
                  <a:lnTo>
                    <a:pt x="1" y="159"/>
                  </a:lnTo>
                  <a:lnTo>
                    <a:pt x="2893" y="159"/>
                  </a:lnTo>
                  <a:lnTo>
                    <a:pt x="289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8266675" y="4036625"/>
              <a:ext cx="573375" cy="14400"/>
            </a:xfrm>
            <a:custGeom>
              <a:avLst/>
              <a:gdLst/>
              <a:ahLst/>
              <a:cxnLst/>
              <a:rect l="l" t="t" r="r" b="b"/>
              <a:pathLst>
                <a:path w="22935" h="576" extrusionOk="0">
                  <a:moveTo>
                    <a:pt x="1" y="1"/>
                  </a:moveTo>
                  <a:lnTo>
                    <a:pt x="1" y="576"/>
                  </a:lnTo>
                  <a:lnTo>
                    <a:pt x="22934" y="576"/>
                  </a:lnTo>
                  <a:lnTo>
                    <a:pt x="229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7929700" y="4113300"/>
              <a:ext cx="253975" cy="261925"/>
            </a:xfrm>
            <a:custGeom>
              <a:avLst/>
              <a:gdLst/>
              <a:ahLst/>
              <a:cxnLst/>
              <a:rect l="l" t="t" r="r" b="b"/>
              <a:pathLst>
                <a:path w="10159" h="10477" extrusionOk="0">
                  <a:moveTo>
                    <a:pt x="5080" y="0"/>
                  </a:moveTo>
                  <a:cubicBezTo>
                    <a:pt x="2275" y="0"/>
                    <a:pt x="1" y="2273"/>
                    <a:pt x="1" y="5079"/>
                  </a:cubicBezTo>
                  <a:lnTo>
                    <a:pt x="1" y="10476"/>
                  </a:lnTo>
                  <a:lnTo>
                    <a:pt x="10158" y="10476"/>
                  </a:lnTo>
                  <a:lnTo>
                    <a:pt x="10158" y="5079"/>
                  </a:lnTo>
                  <a:cubicBezTo>
                    <a:pt x="10158" y="2273"/>
                    <a:pt x="7885" y="0"/>
                    <a:pt x="5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8423175" y="4113300"/>
              <a:ext cx="253975" cy="261925"/>
            </a:xfrm>
            <a:custGeom>
              <a:avLst/>
              <a:gdLst/>
              <a:ahLst/>
              <a:cxnLst/>
              <a:rect l="l" t="t" r="r" b="b"/>
              <a:pathLst>
                <a:path w="10159" h="10477" extrusionOk="0">
                  <a:moveTo>
                    <a:pt x="1" y="0"/>
                  </a:moveTo>
                  <a:lnTo>
                    <a:pt x="1" y="10476"/>
                  </a:lnTo>
                  <a:lnTo>
                    <a:pt x="10158" y="10476"/>
                  </a:lnTo>
                  <a:lnTo>
                    <a:pt x="101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7904350" y="3210950"/>
              <a:ext cx="360775" cy="35950"/>
            </a:xfrm>
            <a:custGeom>
              <a:avLst/>
              <a:gdLst/>
              <a:ahLst/>
              <a:cxnLst/>
              <a:rect l="l" t="t" r="r" b="b"/>
              <a:pathLst>
                <a:path w="14431" h="1438" extrusionOk="0">
                  <a:moveTo>
                    <a:pt x="500" y="1"/>
                  </a:moveTo>
                  <a:cubicBezTo>
                    <a:pt x="323" y="474"/>
                    <a:pt x="154" y="954"/>
                    <a:pt x="1" y="1438"/>
                  </a:cubicBezTo>
                  <a:lnTo>
                    <a:pt x="14430" y="1438"/>
                  </a:lnTo>
                  <a:lnTo>
                    <a:pt x="144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7857825" y="3944000"/>
              <a:ext cx="407300" cy="35975"/>
            </a:xfrm>
            <a:custGeom>
              <a:avLst/>
              <a:gdLst/>
              <a:ahLst/>
              <a:cxnLst/>
              <a:rect l="l" t="t" r="r" b="b"/>
              <a:pathLst>
                <a:path w="16292" h="1439" extrusionOk="0">
                  <a:moveTo>
                    <a:pt x="0" y="1"/>
                  </a:moveTo>
                  <a:lnTo>
                    <a:pt x="0" y="1438"/>
                  </a:lnTo>
                  <a:lnTo>
                    <a:pt x="16291" y="1438"/>
                  </a:lnTo>
                  <a:lnTo>
                    <a:pt x="16291" y="1"/>
                  </a:lnTo>
                  <a:close/>
                </a:path>
              </a:pathLst>
            </a:custGeom>
            <a:solidFill>
              <a:srgbClr val="639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4"/>
            <p:cNvSpPr/>
            <p:nvPr/>
          </p:nvSpPr>
          <p:spPr>
            <a:xfrm>
              <a:off x="7953700" y="2926400"/>
              <a:ext cx="193250" cy="257750"/>
            </a:xfrm>
            <a:custGeom>
              <a:avLst/>
              <a:gdLst/>
              <a:ahLst/>
              <a:cxnLst/>
              <a:rect l="l" t="t" r="r" b="b"/>
              <a:pathLst>
                <a:path w="7730" h="10310" extrusionOk="0">
                  <a:moveTo>
                    <a:pt x="5251" y="0"/>
                  </a:moveTo>
                  <a:cubicBezTo>
                    <a:pt x="5116" y="154"/>
                    <a:pt x="4984" y="312"/>
                    <a:pt x="4854" y="470"/>
                  </a:cubicBezTo>
                  <a:cubicBezTo>
                    <a:pt x="4568" y="807"/>
                    <a:pt x="4294" y="1151"/>
                    <a:pt x="4023" y="1504"/>
                  </a:cubicBezTo>
                  <a:cubicBezTo>
                    <a:pt x="3915" y="1644"/>
                    <a:pt x="3810" y="1782"/>
                    <a:pt x="3704" y="1921"/>
                  </a:cubicBezTo>
                  <a:cubicBezTo>
                    <a:pt x="3314" y="2440"/>
                    <a:pt x="2935" y="2969"/>
                    <a:pt x="2575" y="3509"/>
                  </a:cubicBezTo>
                  <a:cubicBezTo>
                    <a:pt x="2522" y="3584"/>
                    <a:pt x="2474" y="3660"/>
                    <a:pt x="2425" y="3734"/>
                  </a:cubicBezTo>
                  <a:cubicBezTo>
                    <a:pt x="2412" y="3749"/>
                    <a:pt x="2402" y="3765"/>
                    <a:pt x="2395" y="3783"/>
                  </a:cubicBezTo>
                  <a:cubicBezTo>
                    <a:pt x="2293" y="3930"/>
                    <a:pt x="2196" y="4076"/>
                    <a:pt x="2103" y="4226"/>
                  </a:cubicBezTo>
                  <a:cubicBezTo>
                    <a:pt x="1499" y="5168"/>
                    <a:pt x="939" y="6136"/>
                    <a:pt x="422" y="7131"/>
                  </a:cubicBezTo>
                  <a:cubicBezTo>
                    <a:pt x="275" y="7404"/>
                    <a:pt x="136" y="7682"/>
                    <a:pt x="1" y="7960"/>
                  </a:cubicBezTo>
                  <a:lnTo>
                    <a:pt x="1" y="10310"/>
                  </a:lnTo>
                  <a:lnTo>
                    <a:pt x="7728" y="10310"/>
                  </a:lnTo>
                  <a:lnTo>
                    <a:pt x="7728" y="3611"/>
                  </a:lnTo>
                  <a:cubicBezTo>
                    <a:pt x="7729" y="2585"/>
                    <a:pt x="7322" y="1602"/>
                    <a:pt x="6595" y="878"/>
                  </a:cubicBezTo>
                  <a:cubicBezTo>
                    <a:pt x="6312" y="592"/>
                    <a:pt x="5986" y="353"/>
                    <a:pt x="5626" y="172"/>
                  </a:cubicBezTo>
                  <a:cubicBezTo>
                    <a:pt x="5537" y="124"/>
                    <a:pt x="5444" y="79"/>
                    <a:pt x="5348" y="42"/>
                  </a:cubicBezTo>
                  <a:cubicBezTo>
                    <a:pt x="5319" y="26"/>
                    <a:pt x="5285" y="15"/>
                    <a:pt x="5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4"/>
            <p:cNvSpPr/>
            <p:nvPr/>
          </p:nvSpPr>
          <p:spPr>
            <a:xfrm>
              <a:off x="7964225" y="2938125"/>
              <a:ext cx="172175" cy="231600"/>
            </a:xfrm>
            <a:custGeom>
              <a:avLst/>
              <a:gdLst/>
              <a:ahLst/>
              <a:cxnLst/>
              <a:rect l="l" t="t" r="r" b="b"/>
              <a:pathLst>
                <a:path w="6887" h="9264" extrusionOk="0">
                  <a:moveTo>
                    <a:pt x="4433" y="1"/>
                  </a:moveTo>
                  <a:cubicBezTo>
                    <a:pt x="4147" y="338"/>
                    <a:pt x="3873" y="682"/>
                    <a:pt x="3602" y="1035"/>
                  </a:cubicBezTo>
                  <a:cubicBezTo>
                    <a:pt x="3493" y="1175"/>
                    <a:pt x="3389" y="1313"/>
                    <a:pt x="3283" y="1452"/>
                  </a:cubicBezTo>
                  <a:cubicBezTo>
                    <a:pt x="2893" y="1971"/>
                    <a:pt x="2514" y="2500"/>
                    <a:pt x="2154" y="3040"/>
                  </a:cubicBezTo>
                  <a:cubicBezTo>
                    <a:pt x="2101" y="3115"/>
                    <a:pt x="2053" y="3191"/>
                    <a:pt x="2004" y="3265"/>
                  </a:cubicBezTo>
                  <a:cubicBezTo>
                    <a:pt x="1991" y="3280"/>
                    <a:pt x="1981" y="3296"/>
                    <a:pt x="1974" y="3314"/>
                  </a:cubicBezTo>
                  <a:cubicBezTo>
                    <a:pt x="1872" y="3461"/>
                    <a:pt x="1775" y="3607"/>
                    <a:pt x="1682" y="3757"/>
                  </a:cubicBezTo>
                  <a:cubicBezTo>
                    <a:pt x="1078" y="4699"/>
                    <a:pt x="518" y="5667"/>
                    <a:pt x="1" y="6662"/>
                  </a:cubicBezTo>
                  <a:lnTo>
                    <a:pt x="1" y="9263"/>
                  </a:lnTo>
                  <a:lnTo>
                    <a:pt x="6886" y="9263"/>
                  </a:lnTo>
                  <a:lnTo>
                    <a:pt x="6886" y="3295"/>
                  </a:lnTo>
                  <a:cubicBezTo>
                    <a:pt x="6886" y="3209"/>
                    <a:pt x="6884" y="3123"/>
                    <a:pt x="6875" y="3040"/>
                  </a:cubicBezTo>
                  <a:cubicBezTo>
                    <a:pt x="6816" y="2218"/>
                    <a:pt x="6461" y="1445"/>
                    <a:pt x="5877" y="864"/>
                  </a:cubicBezTo>
                  <a:cubicBezTo>
                    <a:pt x="5675" y="663"/>
                    <a:pt x="5450" y="487"/>
                    <a:pt x="5205" y="342"/>
                  </a:cubicBezTo>
                  <a:cubicBezTo>
                    <a:pt x="5101" y="279"/>
                    <a:pt x="4993" y="221"/>
                    <a:pt x="4883" y="170"/>
                  </a:cubicBezTo>
                  <a:cubicBezTo>
                    <a:pt x="4737" y="100"/>
                    <a:pt x="4587" y="44"/>
                    <a:pt x="4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8013575" y="3014100"/>
              <a:ext cx="129675" cy="6900"/>
            </a:xfrm>
            <a:custGeom>
              <a:avLst/>
              <a:gdLst/>
              <a:ahLst/>
              <a:cxnLst/>
              <a:rect l="l" t="t" r="r" b="b"/>
              <a:pathLst>
                <a:path w="5187" h="276" extrusionOk="0">
                  <a:moveTo>
                    <a:pt x="180" y="1"/>
                  </a:moveTo>
                  <a:cubicBezTo>
                    <a:pt x="127" y="76"/>
                    <a:pt x="79" y="152"/>
                    <a:pt x="30" y="226"/>
                  </a:cubicBezTo>
                  <a:cubicBezTo>
                    <a:pt x="17" y="241"/>
                    <a:pt x="7" y="257"/>
                    <a:pt x="0" y="275"/>
                  </a:cubicBezTo>
                  <a:lnTo>
                    <a:pt x="5187" y="275"/>
                  </a:lnTo>
                  <a:lnTo>
                    <a:pt x="51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4"/>
            <p:cNvSpPr/>
            <p:nvPr/>
          </p:nvSpPr>
          <p:spPr>
            <a:xfrm>
              <a:off x="8006250" y="3019750"/>
              <a:ext cx="8075" cy="158675"/>
            </a:xfrm>
            <a:custGeom>
              <a:avLst/>
              <a:gdLst/>
              <a:ahLst/>
              <a:cxnLst/>
              <a:rect l="l" t="t" r="r" b="b"/>
              <a:pathLst>
                <a:path w="323" h="6347" extrusionOk="0">
                  <a:moveTo>
                    <a:pt x="323" y="0"/>
                  </a:moveTo>
                  <a:cubicBezTo>
                    <a:pt x="310" y="15"/>
                    <a:pt x="300" y="31"/>
                    <a:pt x="293" y="49"/>
                  </a:cubicBezTo>
                  <a:cubicBezTo>
                    <a:pt x="191" y="196"/>
                    <a:pt x="94" y="342"/>
                    <a:pt x="1" y="492"/>
                  </a:cubicBezTo>
                  <a:lnTo>
                    <a:pt x="1" y="6346"/>
                  </a:lnTo>
                  <a:lnTo>
                    <a:pt x="323" y="6346"/>
                  </a:lnTo>
                  <a:lnTo>
                    <a:pt x="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4"/>
            <p:cNvSpPr/>
            <p:nvPr/>
          </p:nvSpPr>
          <p:spPr>
            <a:xfrm>
              <a:off x="8046300" y="2964025"/>
              <a:ext cx="8000" cy="214400"/>
            </a:xfrm>
            <a:custGeom>
              <a:avLst/>
              <a:gdLst/>
              <a:ahLst/>
              <a:cxnLst/>
              <a:rect l="l" t="t" r="r" b="b"/>
              <a:pathLst>
                <a:path w="320" h="8576" extrusionOk="0">
                  <a:moveTo>
                    <a:pt x="319" y="0"/>
                  </a:moveTo>
                  <a:cubicBezTo>
                    <a:pt x="211" y="139"/>
                    <a:pt x="106" y="278"/>
                    <a:pt x="0" y="417"/>
                  </a:cubicBezTo>
                  <a:lnTo>
                    <a:pt x="0" y="8575"/>
                  </a:lnTo>
                  <a:lnTo>
                    <a:pt x="319" y="8575"/>
                  </a:lnTo>
                  <a:lnTo>
                    <a:pt x="3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8086325" y="2927475"/>
              <a:ext cx="8025" cy="250975"/>
            </a:xfrm>
            <a:custGeom>
              <a:avLst/>
              <a:gdLst/>
              <a:ahLst/>
              <a:cxnLst/>
              <a:rect l="l" t="t" r="r" b="b"/>
              <a:pathLst>
                <a:path w="321" h="10039" extrusionOk="0">
                  <a:moveTo>
                    <a:pt x="0" y="0"/>
                  </a:moveTo>
                  <a:lnTo>
                    <a:pt x="0" y="10038"/>
                  </a:lnTo>
                  <a:lnTo>
                    <a:pt x="320" y="10038"/>
                  </a:lnTo>
                  <a:lnTo>
                    <a:pt x="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4"/>
            <p:cNvSpPr/>
            <p:nvPr/>
          </p:nvSpPr>
          <p:spPr>
            <a:xfrm>
              <a:off x="7934500" y="3593300"/>
              <a:ext cx="231625" cy="316550"/>
            </a:xfrm>
            <a:custGeom>
              <a:avLst/>
              <a:gdLst/>
              <a:ahLst/>
              <a:cxnLst/>
              <a:rect l="l" t="t" r="r" b="b"/>
              <a:pathLst>
                <a:path w="9265" h="12662" extrusionOk="0">
                  <a:moveTo>
                    <a:pt x="4632" y="1"/>
                  </a:moveTo>
                  <a:cubicBezTo>
                    <a:pt x="2074" y="1"/>
                    <a:pt x="1" y="2074"/>
                    <a:pt x="1" y="4633"/>
                  </a:cubicBezTo>
                  <a:lnTo>
                    <a:pt x="1" y="12662"/>
                  </a:lnTo>
                  <a:lnTo>
                    <a:pt x="9264" y="12662"/>
                  </a:lnTo>
                  <a:lnTo>
                    <a:pt x="9263" y="4633"/>
                  </a:lnTo>
                  <a:cubicBezTo>
                    <a:pt x="9263" y="2074"/>
                    <a:pt x="7189"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4"/>
            <p:cNvSpPr/>
            <p:nvPr/>
          </p:nvSpPr>
          <p:spPr>
            <a:xfrm>
              <a:off x="7947175" y="3610625"/>
              <a:ext cx="206225" cy="281900"/>
            </a:xfrm>
            <a:custGeom>
              <a:avLst/>
              <a:gdLst/>
              <a:ahLst/>
              <a:cxnLst/>
              <a:rect l="l" t="t" r="r" b="b"/>
              <a:pathLst>
                <a:path w="8249" h="11276" extrusionOk="0">
                  <a:moveTo>
                    <a:pt x="4125" y="1"/>
                  </a:moveTo>
                  <a:cubicBezTo>
                    <a:pt x="1848" y="1"/>
                    <a:pt x="1" y="1848"/>
                    <a:pt x="1" y="4126"/>
                  </a:cubicBezTo>
                  <a:lnTo>
                    <a:pt x="1" y="11276"/>
                  </a:lnTo>
                  <a:lnTo>
                    <a:pt x="8249" y="11276"/>
                  </a:lnTo>
                  <a:lnTo>
                    <a:pt x="8249" y="4126"/>
                  </a:lnTo>
                  <a:cubicBezTo>
                    <a:pt x="8249" y="1848"/>
                    <a:pt x="6403" y="1"/>
                    <a:pt x="4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7936575" y="3706000"/>
              <a:ext cx="225050" cy="8250"/>
            </a:xfrm>
            <a:custGeom>
              <a:avLst/>
              <a:gdLst/>
              <a:ahLst/>
              <a:cxnLst/>
              <a:rect l="l" t="t" r="r" b="b"/>
              <a:pathLst>
                <a:path w="9002" h="330" extrusionOk="0">
                  <a:moveTo>
                    <a:pt x="0" y="1"/>
                  </a:moveTo>
                  <a:lnTo>
                    <a:pt x="0" y="330"/>
                  </a:lnTo>
                  <a:lnTo>
                    <a:pt x="9002" y="330"/>
                  </a:lnTo>
                  <a:lnTo>
                    <a:pt x="9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4"/>
            <p:cNvSpPr/>
            <p:nvPr/>
          </p:nvSpPr>
          <p:spPr>
            <a:xfrm>
              <a:off x="7997550" y="3602200"/>
              <a:ext cx="9600" cy="300800"/>
            </a:xfrm>
            <a:custGeom>
              <a:avLst/>
              <a:gdLst/>
              <a:ahLst/>
              <a:cxnLst/>
              <a:rect l="l" t="t" r="r" b="b"/>
              <a:pathLst>
                <a:path w="384" h="12032" extrusionOk="0">
                  <a:moveTo>
                    <a:pt x="0" y="1"/>
                  </a:moveTo>
                  <a:lnTo>
                    <a:pt x="0" y="12031"/>
                  </a:lnTo>
                  <a:lnTo>
                    <a:pt x="384" y="12031"/>
                  </a:lnTo>
                  <a:lnTo>
                    <a:pt x="3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4"/>
            <p:cNvSpPr/>
            <p:nvPr/>
          </p:nvSpPr>
          <p:spPr>
            <a:xfrm>
              <a:off x="8045500" y="3602200"/>
              <a:ext cx="9625" cy="300800"/>
            </a:xfrm>
            <a:custGeom>
              <a:avLst/>
              <a:gdLst/>
              <a:ahLst/>
              <a:cxnLst/>
              <a:rect l="l" t="t" r="r" b="b"/>
              <a:pathLst>
                <a:path w="385" h="12032" extrusionOk="0">
                  <a:moveTo>
                    <a:pt x="1" y="1"/>
                  </a:moveTo>
                  <a:lnTo>
                    <a:pt x="1" y="12031"/>
                  </a:lnTo>
                  <a:lnTo>
                    <a:pt x="384" y="12031"/>
                  </a:lnTo>
                  <a:lnTo>
                    <a:pt x="3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4"/>
            <p:cNvSpPr/>
            <p:nvPr/>
          </p:nvSpPr>
          <p:spPr>
            <a:xfrm>
              <a:off x="8093450" y="3602200"/>
              <a:ext cx="9625" cy="300800"/>
            </a:xfrm>
            <a:custGeom>
              <a:avLst/>
              <a:gdLst/>
              <a:ahLst/>
              <a:cxnLst/>
              <a:rect l="l" t="t" r="r" b="b"/>
              <a:pathLst>
                <a:path w="385" h="12032" extrusionOk="0">
                  <a:moveTo>
                    <a:pt x="1" y="1"/>
                  </a:moveTo>
                  <a:lnTo>
                    <a:pt x="1" y="12031"/>
                  </a:lnTo>
                  <a:lnTo>
                    <a:pt x="384" y="12031"/>
                  </a:lnTo>
                  <a:lnTo>
                    <a:pt x="3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4"/>
            <p:cNvSpPr/>
            <p:nvPr/>
          </p:nvSpPr>
          <p:spPr>
            <a:xfrm>
              <a:off x="7953675" y="3272975"/>
              <a:ext cx="193275" cy="264150"/>
            </a:xfrm>
            <a:custGeom>
              <a:avLst/>
              <a:gdLst/>
              <a:ahLst/>
              <a:cxnLst/>
              <a:rect l="l" t="t" r="r" b="b"/>
              <a:pathLst>
                <a:path w="7731" h="10566" extrusionOk="0">
                  <a:moveTo>
                    <a:pt x="3865" y="1"/>
                  </a:moveTo>
                  <a:cubicBezTo>
                    <a:pt x="1730" y="1"/>
                    <a:pt x="1" y="1731"/>
                    <a:pt x="1" y="3864"/>
                  </a:cubicBezTo>
                  <a:lnTo>
                    <a:pt x="1" y="10565"/>
                  </a:lnTo>
                  <a:lnTo>
                    <a:pt x="7730" y="10565"/>
                  </a:lnTo>
                  <a:lnTo>
                    <a:pt x="7730" y="3864"/>
                  </a:lnTo>
                  <a:cubicBezTo>
                    <a:pt x="7730" y="1731"/>
                    <a:pt x="5999" y="1"/>
                    <a:pt x="3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4"/>
            <p:cNvSpPr/>
            <p:nvPr/>
          </p:nvSpPr>
          <p:spPr>
            <a:xfrm>
              <a:off x="7964250" y="3287425"/>
              <a:ext cx="172125" cy="235225"/>
            </a:xfrm>
            <a:custGeom>
              <a:avLst/>
              <a:gdLst/>
              <a:ahLst/>
              <a:cxnLst/>
              <a:rect l="l" t="t" r="r" b="b"/>
              <a:pathLst>
                <a:path w="6885" h="9409" extrusionOk="0">
                  <a:moveTo>
                    <a:pt x="3442" y="0"/>
                  </a:moveTo>
                  <a:cubicBezTo>
                    <a:pt x="1541" y="0"/>
                    <a:pt x="1" y="1542"/>
                    <a:pt x="1" y="3442"/>
                  </a:cubicBezTo>
                  <a:lnTo>
                    <a:pt x="1" y="9409"/>
                  </a:lnTo>
                  <a:lnTo>
                    <a:pt x="6884" y="9409"/>
                  </a:lnTo>
                  <a:lnTo>
                    <a:pt x="6884" y="3442"/>
                  </a:lnTo>
                  <a:cubicBezTo>
                    <a:pt x="6884" y="1542"/>
                    <a:pt x="5343" y="0"/>
                    <a:pt x="3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4"/>
            <p:cNvSpPr/>
            <p:nvPr/>
          </p:nvSpPr>
          <p:spPr>
            <a:xfrm>
              <a:off x="7955400" y="3367025"/>
              <a:ext cx="187825" cy="6850"/>
            </a:xfrm>
            <a:custGeom>
              <a:avLst/>
              <a:gdLst/>
              <a:ahLst/>
              <a:cxnLst/>
              <a:rect l="l" t="t" r="r" b="b"/>
              <a:pathLst>
                <a:path w="7513" h="274" extrusionOk="0">
                  <a:moveTo>
                    <a:pt x="1" y="0"/>
                  </a:moveTo>
                  <a:lnTo>
                    <a:pt x="1" y="274"/>
                  </a:lnTo>
                  <a:lnTo>
                    <a:pt x="7513" y="274"/>
                  </a:lnTo>
                  <a:lnTo>
                    <a:pt x="7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4"/>
            <p:cNvSpPr/>
            <p:nvPr/>
          </p:nvSpPr>
          <p:spPr>
            <a:xfrm>
              <a:off x="8006275" y="3280400"/>
              <a:ext cx="8025" cy="251000"/>
            </a:xfrm>
            <a:custGeom>
              <a:avLst/>
              <a:gdLst/>
              <a:ahLst/>
              <a:cxnLst/>
              <a:rect l="l" t="t" r="r" b="b"/>
              <a:pathLst>
                <a:path w="321" h="10040" extrusionOk="0">
                  <a:moveTo>
                    <a:pt x="1" y="1"/>
                  </a:moveTo>
                  <a:lnTo>
                    <a:pt x="1" y="10039"/>
                  </a:lnTo>
                  <a:lnTo>
                    <a:pt x="321" y="10039"/>
                  </a:lnTo>
                  <a:lnTo>
                    <a:pt x="3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4"/>
            <p:cNvSpPr/>
            <p:nvPr/>
          </p:nvSpPr>
          <p:spPr>
            <a:xfrm>
              <a:off x="8046300" y="3280400"/>
              <a:ext cx="8025" cy="251000"/>
            </a:xfrm>
            <a:custGeom>
              <a:avLst/>
              <a:gdLst/>
              <a:ahLst/>
              <a:cxnLst/>
              <a:rect l="l" t="t" r="r" b="b"/>
              <a:pathLst>
                <a:path w="321" h="10040" extrusionOk="0">
                  <a:moveTo>
                    <a:pt x="0" y="1"/>
                  </a:moveTo>
                  <a:lnTo>
                    <a:pt x="0" y="10039"/>
                  </a:lnTo>
                  <a:lnTo>
                    <a:pt x="320" y="10039"/>
                  </a:lnTo>
                  <a:lnTo>
                    <a:pt x="3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4"/>
            <p:cNvSpPr/>
            <p:nvPr/>
          </p:nvSpPr>
          <p:spPr>
            <a:xfrm>
              <a:off x="8086325" y="3280400"/>
              <a:ext cx="8025" cy="251000"/>
            </a:xfrm>
            <a:custGeom>
              <a:avLst/>
              <a:gdLst/>
              <a:ahLst/>
              <a:cxnLst/>
              <a:rect l="l" t="t" r="r" b="b"/>
              <a:pathLst>
                <a:path w="321" h="10040" extrusionOk="0">
                  <a:moveTo>
                    <a:pt x="0" y="1"/>
                  </a:moveTo>
                  <a:lnTo>
                    <a:pt x="0" y="10039"/>
                  </a:lnTo>
                  <a:lnTo>
                    <a:pt x="320" y="10039"/>
                  </a:lnTo>
                  <a:lnTo>
                    <a:pt x="3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4"/>
            <p:cNvSpPr/>
            <p:nvPr/>
          </p:nvSpPr>
          <p:spPr>
            <a:xfrm>
              <a:off x="7889400" y="3768350"/>
              <a:ext cx="318600" cy="9600"/>
            </a:xfrm>
            <a:custGeom>
              <a:avLst/>
              <a:gdLst/>
              <a:ahLst/>
              <a:cxnLst/>
              <a:rect l="l" t="t" r="r" b="b"/>
              <a:pathLst>
                <a:path w="12744" h="384" extrusionOk="0">
                  <a:moveTo>
                    <a:pt x="1" y="0"/>
                  </a:moveTo>
                  <a:lnTo>
                    <a:pt x="1" y="384"/>
                  </a:lnTo>
                  <a:lnTo>
                    <a:pt x="12744" y="384"/>
                  </a:lnTo>
                  <a:lnTo>
                    <a:pt x="12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4"/>
            <p:cNvSpPr/>
            <p:nvPr/>
          </p:nvSpPr>
          <p:spPr>
            <a:xfrm>
              <a:off x="7889400" y="3904900"/>
              <a:ext cx="318600" cy="9575"/>
            </a:xfrm>
            <a:custGeom>
              <a:avLst/>
              <a:gdLst/>
              <a:ahLst/>
              <a:cxnLst/>
              <a:rect l="l" t="t" r="r" b="b"/>
              <a:pathLst>
                <a:path w="12744" h="383" extrusionOk="0">
                  <a:moveTo>
                    <a:pt x="1" y="0"/>
                  </a:moveTo>
                  <a:lnTo>
                    <a:pt x="1" y="383"/>
                  </a:lnTo>
                  <a:lnTo>
                    <a:pt x="12744" y="383"/>
                  </a:lnTo>
                  <a:lnTo>
                    <a:pt x="12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4"/>
            <p:cNvSpPr/>
            <p:nvPr/>
          </p:nvSpPr>
          <p:spPr>
            <a:xfrm>
              <a:off x="7909750" y="3772350"/>
              <a:ext cx="6425" cy="135750"/>
            </a:xfrm>
            <a:custGeom>
              <a:avLst/>
              <a:gdLst/>
              <a:ahLst/>
              <a:cxnLst/>
              <a:rect l="l" t="t" r="r" b="b"/>
              <a:pathLst>
                <a:path w="257" h="5430" extrusionOk="0">
                  <a:moveTo>
                    <a:pt x="0" y="0"/>
                  </a:moveTo>
                  <a:lnTo>
                    <a:pt x="0" y="5430"/>
                  </a:lnTo>
                  <a:lnTo>
                    <a:pt x="257" y="5430"/>
                  </a:lnTo>
                  <a:lnTo>
                    <a:pt x="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4"/>
            <p:cNvSpPr/>
            <p:nvPr/>
          </p:nvSpPr>
          <p:spPr>
            <a:xfrm>
              <a:off x="7932125" y="3772350"/>
              <a:ext cx="6400" cy="135750"/>
            </a:xfrm>
            <a:custGeom>
              <a:avLst/>
              <a:gdLst/>
              <a:ahLst/>
              <a:cxnLst/>
              <a:rect l="l" t="t" r="r" b="b"/>
              <a:pathLst>
                <a:path w="256" h="5430" extrusionOk="0">
                  <a:moveTo>
                    <a:pt x="0" y="0"/>
                  </a:moveTo>
                  <a:lnTo>
                    <a:pt x="0"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4"/>
            <p:cNvSpPr/>
            <p:nvPr/>
          </p:nvSpPr>
          <p:spPr>
            <a:xfrm>
              <a:off x="7954475" y="3772350"/>
              <a:ext cx="6400" cy="135750"/>
            </a:xfrm>
            <a:custGeom>
              <a:avLst/>
              <a:gdLst/>
              <a:ahLst/>
              <a:cxnLst/>
              <a:rect l="l" t="t" r="r" b="b"/>
              <a:pathLst>
                <a:path w="256" h="5430" extrusionOk="0">
                  <a:moveTo>
                    <a:pt x="0" y="0"/>
                  </a:moveTo>
                  <a:lnTo>
                    <a:pt x="0"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4"/>
            <p:cNvSpPr/>
            <p:nvPr/>
          </p:nvSpPr>
          <p:spPr>
            <a:xfrm>
              <a:off x="7976850" y="3772350"/>
              <a:ext cx="6400" cy="135750"/>
            </a:xfrm>
            <a:custGeom>
              <a:avLst/>
              <a:gdLst/>
              <a:ahLst/>
              <a:cxnLst/>
              <a:rect l="l" t="t" r="r" b="b"/>
              <a:pathLst>
                <a:path w="256" h="5430" extrusionOk="0">
                  <a:moveTo>
                    <a:pt x="0" y="0"/>
                  </a:moveTo>
                  <a:lnTo>
                    <a:pt x="0"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4"/>
            <p:cNvSpPr/>
            <p:nvPr/>
          </p:nvSpPr>
          <p:spPr>
            <a:xfrm>
              <a:off x="7999200" y="3772350"/>
              <a:ext cx="6400" cy="135750"/>
            </a:xfrm>
            <a:custGeom>
              <a:avLst/>
              <a:gdLst/>
              <a:ahLst/>
              <a:cxnLst/>
              <a:rect l="l" t="t" r="r" b="b"/>
              <a:pathLst>
                <a:path w="256" h="5430" extrusionOk="0">
                  <a:moveTo>
                    <a:pt x="0" y="0"/>
                  </a:moveTo>
                  <a:lnTo>
                    <a:pt x="0" y="5430"/>
                  </a:lnTo>
                  <a:lnTo>
                    <a:pt x="255" y="5430"/>
                  </a:lnTo>
                  <a:lnTo>
                    <a:pt x="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4"/>
            <p:cNvSpPr/>
            <p:nvPr/>
          </p:nvSpPr>
          <p:spPr>
            <a:xfrm>
              <a:off x="8021550" y="3772350"/>
              <a:ext cx="6425" cy="135750"/>
            </a:xfrm>
            <a:custGeom>
              <a:avLst/>
              <a:gdLst/>
              <a:ahLst/>
              <a:cxnLst/>
              <a:rect l="l" t="t" r="r" b="b"/>
              <a:pathLst>
                <a:path w="257" h="5430" extrusionOk="0">
                  <a:moveTo>
                    <a:pt x="0" y="0"/>
                  </a:moveTo>
                  <a:lnTo>
                    <a:pt x="0" y="5430"/>
                  </a:lnTo>
                  <a:lnTo>
                    <a:pt x="257" y="5430"/>
                  </a:lnTo>
                  <a:lnTo>
                    <a:pt x="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4"/>
            <p:cNvSpPr/>
            <p:nvPr/>
          </p:nvSpPr>
          <p:spPr>
            <a:xfrm>
              <a:off x="8043925" y="3772350"/>
              <a:ext cx="6400" cy="135750"/>
            </a:xfrm>
            <a:custGeom>
              <a:avLst/>
              <a:gdLst/>
              <a:ahLst/>
              <a:cxnLst/>
              <a:rect l="l" t="t" r="r" b="b"/>
              <a:pathLst>
                <a:path w="256" h="5430" extrusionOk="0">
                  <a:moveTo>
                    <a:pt x="0" y="0"/>
                  </a:moveTo>
                  <a:lnTo>
                    <a:pt x="0" y="5430"/>
                  </a:lnTo>
                  <a:lnTo>
                    <a:pt x="255" y="5430"/>
                  </a:lnTo>
                  <a:lnTo>
                    <a:pt x="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4"/>
            <p:cNvSpPr/>
            <p:nvPr/>
          </p:nvSpPr>
          <p:spPr>
            <a:xfrm>
              <a:off x="8066275" y="3772350"/>
              <a:ext cx="6400" cy="135750"/>
            </a:xfrm>
            <a:custGeom>
              <a:avLst/>
              <a:gdLst/>
              <a:ahLst/>
              <a:cxnLst/>
              <a:rect l="l" t="t" r="r" b="b"/>
              <a:pathLst>
                <a:path w="256" h="5430" extrusionOk="0">
                  <a:moveTo>
                    <a:pt x="0" y="0"/>
                  </a:moveTo>
                  <a:lnTo>
                    <a:pt x="0" y="5430"/>
                  </a:lnTo>
                  <a:lnTo>
                    <a:pt x="255" y="5430"/>
                  </a:lnTo>
                  <a:lnTo>
                    <a:pt x="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4"/>
            <p:cNvSpPr/>
            <p:nvPr/>
          </p:nvSpPr>
          <p:spPr>
            <a:xfrm>
              <a:off x="8088625" y="3772350"/>
              <a:ext cx="6425" cy="135750"/>
            </a:xfrm>
            <a:custGeom>
              <a:avLst/>
              <a:gdLst/>
              <a:ahLst/>
              <a:cxnLst/>
              <a:rect l="l" t="t" r="r" b="b"/>
              <a:pathLst>
                <a:path w="257" h="5430" extrusionOk="0">
                  <a:moveTo>
                    <a:pt x="0" y="0"/>
                  </a:moveTo>
                  <a:lnTo>
                    <a:pt x="0" y="5430"/>
                  </a:lnTo>
                  <a:lnTo>
                    <a:pt x="256" y="5430"/>
                  </a:lnTo>
                  <a:lnTo>
                    <a:pt x="25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4"/>
            <p:cNvSpPr/>
            <p:nvPr/>
          </p:nvSpPr>
          <p:spPr>
            <a:xfrm>
              <a:off x="8111000" y="3772350"/>
              <a:ext cx="6400" cy="135750"/>
            </a:xfrm>
            <a:custGeom>
              <a:avLst/>
              <a:gdLst/>
              <a:ahLst/>
              <a:cxnLst/>
              <a:rect l="l" t="t" r="r" b="b"/>
              <a:pathLst>
                <a:path w="256" h="5430" extrusionOk="0">
                  <a:moveTo>
                    <a:pt x="0" y="0"/>
                  </a:moveTo>
                  <a:lnTo>
                    <a:pt x="0" y="5430"/>
                  </a:lnTo>
                  <a:lnTo>
                    <a:pt x="255" y="5430"/>
                  </a:lnTo>
                  <a:lnTo>
                    <a:pt x="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4"/>
            <p:cNvSpPr/>
            <p:nvPr/>
          </p:nvSpPr>
          <p:spPr>
            <a:xfrm>
              <a:off x="8133325" y="3772350"/>
              <a:ext cx="6425" cy="135750"/>
            </a:xfrm>
            <a:custGeom>
              <a:avLst/>
              <a:gdLst/>
              <a:ahLst/>
              <a:cxnLst/>
              <a:rect l="l" t="t" r="r" b="b"/>
              <a:pathLst>
                <a:path w="257" h="5430" extrusionOk="0">
                  <a:moveTo>
                    <a:pt x="1" y="0"/>
                  </a:moveTo>
                  <a:lnTo>
                    <a:pt x="1"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4"/>
            <p:cNvSpPr/>
            <p:nvPr/>
          </p:nvSpPr>
          <p:spPr>
            <a:xfrm>
              <a:off x="8155675" y="3772350"/>
              <a:ext cx="6450" cy="135750"/>
            </a:xfrm>
            <a:custGeom>
              <a:avLst/>
              <a:gdLst/>
              <a:ahLst/>
              <a:cxnLst/>
              <a:rect l="l" t="t" r="r" b="b"/>
              <a:pathLst>
                <a:path w="258" h="5430" extrusionOk="0">
                  <a:moveTo>
                    <a:pt x="1" y="0"/>
                  </a:moveTo>
                  <a:lnTo>
                    <a:pt x="1" y="5430"/>
                  </a:lnTo>
                  <a:lnTo>
                    <a:pt x="257" y="5430"/>
                  </a:lnTo>
                  <a:lnTo>
                    <a:pt x="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4"/>
            <p:cNvSpPr/>
            <p:nvPr/>
          </p:nvSpPr>
          <p:spPr>
            <a:xfrm>
              <a:off x="8178050" y="3772350"/>
              <a:ext cx="6425" cy="135750"/>
            </a:xfrm>
            <a:custGeom>
              <a:avLst/>
              <a:gdLst/>
              <a:ahLst/>
              <a:cxnLst/>
              <a:rect l="l" t="t" r="r" b="b"/>
              <a:pathLst>
                <a:path w="257" h="5430" extrusionOk="0">
                  <a:moveTo>
                    <a:pt x="1" y="0"/>
                  </a:moveTo>
                  <a:lnTo>
                    <a:pt x="1"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4"/>
            <p:cNvSpPr/>
            <p:nvPr/>
          </p:nvSpPr>
          <p:spPr>
            <a:xfrm>
              <a:off x="7857825" y="4395925"/>
              <a:ext cx="985450" cy="22375"/>
            </a:xfrm>
            <a:custGeom>
              <a:avLst/>
              <a:gdLst/>
              <a:ahLst/>
              <a:cxnLst/>
              <a:rect l="l" t="t" r="r" b="b"/>
              <a:pathLst>
                <a:path w="39418" h="895" extrusionOk="0">
                  <a:moveTo>
                    <a:pt x="0" y="1"/>
                  </a:moveTo>
                  <a:lnTo>
                    <a:pt x="0" y="895"/>
                  </a:lnTo>
                  <a:lnTo>
                    <a:pt x="39417" y="895"/>
                  </a:lnTo>
                  <a:lnTo>
                    <a:pt x="394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4"/>
            <p:cNvSpPr/>
            <p:nvPr/>
          </p:nvSpPr>
          <p:spPr>
            <a:xfrm>
              <a:off x="7857825" y="4437500"/>
              <a:ext cx="985450" cy="22350"/>
            </a:xfrm>
            <a:custGeom>
              <a:avLst/>
              <a:gdLst/>
              <a:ahLst/>
              <a:cxnLst/>
              <a:rect l="l" t="t" r="r" b="b"/>
              <a:pathLst>
                <a:path w="39418" h="894" extrusionOk="0">
                  <a:moveTo>
                    <a:pt x="0" y="1"/>
                  </a:moveTo>
                  <a:lnTo>
                    <a:pt x="0" y="893"/>
                  </a:lnTo>
                  <a:lnTo>
                    <a:pt x="39417" y="893"/>
                  </a:lnTo>
                  <a:lnTo>
                    <a:pt x="394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4"/>
            <p:cNvSpPr/>
            <p:nvPr/>
          </p:nvSpPr>
          <p:spPr>
            <a:xfrm>
              <a:off x="7857825" y="4478975"/>
              <a:ext cx="985450" cy="22450"/>
            </a:xfrm>
            <a:custGeom>
              <a:avLst/>
              <a:gdLst/>
              <a:ahLst/>
              <a:cxnLst/>
              <a:rect l="l" t="t" r="r" b="b"/>
              <a:pathLst>
                <a:path w="39418" h="898" extrusionOk="0">
                  <a:moveTo>
                    <a:pt x="0" y="0"/>
                  </a:moveTo>
                  <a:lnTo>
                    <a:pt x="0" y="897"/>
                  </a:lnTo>
                  <a:lnTo>
                    <a:pt x="39417" y="897"/>
                  </a:lnTo>
                  <a:lnTo>
                    <a:pt x="394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4"/>
            <p:cNvSpPr/>
            <p:nvPr/>
          </p:nvSpPr>
          <p:spPr>
            <a:xfrm>
              <a:off x="7857825" y="4520550"/>
              <a:ext cx="985450" cy="22325"/>
            </a:xfrm>
            <a:custGeom>
              <a:avLst/>
              <a:gdLst/>
              <a:ahLst/>
              <a:cxnLst/>
              <a:rect l="l" t="t" r="r" b="b"/>
              <a:pathLst>
                <a:path w="39418" h="893" extrusionOk="0">
                  <a:moveTo>
                    <a:pt x="0" y="0"/>
                  </a:moveTo>
                  <a:lnTo>
                    <a:pt x="0" y="893"/>
                  </a:lnTo>
                  <a:lnTo>
                    <a:pt x="39417" y="893"/>
                  </a:lnTo>
                  <a:lnTo>
                    <a:pt x="394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4"/>
            <p:cNvSpPr/>
            <p:nvPr/>
          </p:nvSpPr>
          <p:spPr>
            <a:xfrm>
              <a:off x="9395750" y="2761000"/>
              <a:ext cx="415250" cy="1648575"/>
            </a:xfrm>
            <a:custGeom>
              <a:avLst/>
              <a:gdLst/>
              <a:ahLst/>
              <a:cxnLst/>
              <a:rect l="l" t="t" r="r" b="b"/>
              <a:pathLst>
                <a:path w="16610" h="65943" extrusionOk="0">
                  <a:moveTo>
                    <a:pt x="1" y="0"/>
                  </a:moveTo>
                  <a:lnTo>
                    <a:pt x="1" y="60737"/>
                  </a:lnTo>
                  <a:lnTo>
                    <a:pt x="16610" y="65942"/>
                  </a:lnTo>
                  <a:lnTo>
                    <a:pt x="16568" y="54667"/>
                  </a:lnTo>
                  <a:lnTo>
                    <a:pt x="8178" y="39144"/>
                  </a:lnTo>
                  <a:cubicBezTo>
                    <a:pt x="8178" y="37189"/>
                    <a:pt x="16329" y="27272"/>
                    <a:pt x="16041" y="25396"/>
                  </a:cubicBezTo>
                  <a:cubicBezTo>
                    <a:pt x="14427" y="14857"/>
                    <a:pt x="8445" y="575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4"/>
            <p:cNvSpPr/>
            <p:nvPr/>
          </p:nvSpPr>
          <p:spPr>
            <a:xfrm>
              <a:off x="9144600" y="3391350"/>
              <a:ext cx="663175" cy="744650"/>
            </a:xfrm>
            <a:custGeom>
              <a:avLst/>
              <a:gdLst/>
              <a:ahLst/>
              <a:cxnLst/>
              <a:rect l="l" t="t" r="r" b="b"/>
              <a:pathLst>
                <a:path w="26527" h="29786" extrusionOk="0">
                  <a:moveTo>
                    <a:pt x="23986" y="1"/>
                  </a:moveTo>
                  <a:cubicBezTo>
                    <a:pt x="22878" y="1"/>
                    <a:pt x="21776" y="157"/>
                    <a:pt x="20716" y="500"/>
                  </a:cubicBezTo>
                  <a:cubicBezTo>
                    <a:pt x="17890" y="1408"/>
                    <a:pt x="15466" y="3777"/>
                    <a:pt x="14929" y="6697"/>
                  </a:cubicBezTo>
                  <a:cubicBezTo>
                    <a:pt x="14824" y="7282"/>
                    <a:pt x="14786" y="7887"/>
                    <a:pt x="14580" y="8442"/>
                  </a:cubicBezTo>
                  <a:cubicBezTo>
                    <a:pt x="13965" y="10093"/>
                    <a:pt x="12092" y="10836"/>
                    <a:pt x="10429" y="11414"/>
                  </a:cubicBezTo>
                  <a:cubicBezTo>
                    <a:pt x="7244" y="12526"/>
                    <a:pt x="3867" y="13903"/>
                    <a:pt x="2080" y="16766"/>
                  </a:cubicBezTo>
                  <a:cubicBezTo>
                    <a:pt x="1" y="20099"/>
                    <a:pt x="987" y="24981"/>
                    <a:pt x="4200" y="27245"/>
                  </a:cubicBezTo>
                  <a:cubicBezTo>
                    <a:pt x="6174" y="28636"/>
                    <a:pt x="8666" y="29035"/>
                    <a:pt x="11068" y="29290"/>
                  </a:cubicBezTo>
                  <a:cubicBezTo>
                    <a:pt x="14133" y="29619"/>
                    <a:pt x="17213" y="29785"/>
                    <a:pt x="20294" y="29785"/>
                  </a:cubicBezTo>
                  <a:cubicBezTo>
                    <a:pt x="20961" y="29785"/>
                    <a:pt x="21627" y="29777"/>
                    <a:pt x="22293" y="29762"/>
                  </a:cubicBezTo>
                  <a:lnTo>
                    <a:pt x="22694" y="29750"/>
                  </a:lnTo>
                  <a:cubicBezTo>
                    <a:pt x="23970" y="29713"/>
                    <a:pt x="25261" y="29639"/>
                    <a:pt x="26526" y="29454"/>
                  </a:cubicBezTo>
                  <a:lnTo>
                    <a:pt x="26526" y="5939"/>
                  </a:lnTo>
                  <a:cubicBezTo>
                    <a:pt x="26526" y="4011"/>
                    <a:pt x="26380" y="2087"/>
                    <a:pt x="26087" y="181"/>
                  </a:cubicBezTo>
                  <a:cubicBezTo>
                    <a:pt x="25391" y="63"/>
                    <a:pt x="24687" y="1"/>
                    <a:pt x="239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4"/>
            <p:cNvSpPr/>
            <p:nvPr/>
          </p:nvSpPr>
          <p:spPr>
            <a:xfrm>
              <a:off x="9711950" y="3782725"/>
              <a:ext cx="25" cy="721850"/>
            </a:xfrm>
            <a:custGeom>
              <a:avLst/>
              <a:gdLst/>
              <a:ahLst/>
              <a:cxnLst/>
              <a:rect l="l" t="t" r="r" b="b"/>
              <a:pathLst>
                <a:path w="1" h="28874" fill="none" extrusionOk="0">
                  <a:moveTo>
                    <a:pt x="0" y="0"/>
                  </a:moveTo>
                  <a:lnTo>
                    <a:pt x="0" y="28873"/>
                  </a:lnTo>
                </a:path>
              </a:pathLst>
            </a:custGeom>
            <a:noFill/>
            <a:ln w="93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4"/>
            <p:cNvSpPr/>
            <p:nvPr/>
          </p:nvSpPr>
          <p:spPr>
            <a:xfrm>
              <a:off x="9611350" y="3873750"/>
              <a:ext cx="172475" cy="92650"/>
            </a:xfrm>
            <a:custGeom>
              <a:avLst/>
              <a:gdLst/>
              <a:ahLst/>
              <a:cxnLst/>
              <a:rect l="l" t="t" r="r" b="b"/>
              <a:pathLst>
                <a:path w="6899" h="3706" fill="none" extrusionOk="0">
                  <a:moveTo>
                    <a:pt x="1" y="1"/>
                  </a:moveTo>
                  <a:lnTo>
                    <a:pt x="4024" y="3706"/>
                  </a:lnTo>
                  <a:lnTo>
                    <a:pt x="6899" y="256"/>
                  </a:lnTo>
                </a:path>
              </a:pathLst>
            </a:custGeom>
            <a:noFill/>
            <a:ln w="93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4"/>
            <p:cNvSpPr/>
            <p:nvPr/>
          </p:nvSpPr>
          <p:spPr>
            <a:xfrm>
              <a:off x="9660850" y="3819450"/>
              <a:ext cx="51125" cy="51125"/>
            </a:xfrm>
            <a:custGeom>
              <a:avLst/>
              <a:gdLst/>
              <a:ahLst/>
              <a:cxnLst/>
              <a:rect l="l" t="t" r="r" b="b"/>
              <a:pathLst>
                <a:path w="2045" h="2045" fill="none" extrusionOk="0">
                  <a:moveTo>
                    <a:pt x="0" y="1"/>
                  </a:moveTo>
                  <a:lnTo>
                    <a:pt x="2044" y="2045"/>
                  </a:lnTo>
                </a:path>
              </a:pathLst>
            </a:custGeom>
            <a:noFill/>
            <a:ln w="93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4"/>
            <p:cNvSpPr/>
            <p:nvPr/>
          </p:nvSpPr>
          <p:spPr>
            <a:xfrm>
              <a:off x="9040325" y="3809800"/>
              <a:ext cx="158525" cy="145600"/>
            </a:xfrm>
            <a:custGeom>
              <a:avLst/>
              <a:gdLst/>
              <a:ahLst/>
              <a:cxnLst/>
              <a:rect l="l" t="t" r="r" b="b"/>
              <a:pathLst>
                <a:path w="6341" h="5824" extrusionOk="0">
                  <a:moveTo>
                    <a:pt x="6296" y="1"/>
                  </a:moveTo>
                  <a:lnTo>
                    <a:pt x="6041" y="5"/>
                  </a:lnTo>
                  <a:lnTo>
                    <a:pt x="6084" y="2560"/>
                  </a:lnTo>
                  <a:lnTo>
                    <a:pt x="3288" y="5482"/>
                  </a:lnTo>
                  <a:lnTo>
                    <a:pt x="256" y="3156"/>
                  </a:lnTo>
                  <a:lnTo>
                    <a:pt x="256" y="525"/>
                  </a:lnTo>
                  <a:lnTo>
                    <a:pt x="0" y="525"/>
                  </a:lnTo>
                  <a:lnTo>
                    <a:pt x="0" y="3283"/>
                  </a:lnTo>
                  <a:lnTo>
                    <a:pt x="3314" y="5824"/>
                  </a:lnTo>
                  <a:lnTo>
                    <a:pt x="6340" y="2661"/>
                  </a:lnTo>
                  <a:lnTo>
                    <a:pt x="6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4"/>
            <p:cNvSpPr/>
            <p:nvPr/>
          </p:nvSpPr>
          <p:spPr>
            <a:xfrm>
              <a:off x="8987800" y="3737725"/>
              <a:ext cx="114750" cy="104325"/>
            </a:xfrm>
            <a:custGeom>
              <a:avLst/>
              <a:gdLst/>
              <a:ahLst/>
              <a:cxnLst/>
              <a:rect l="l" t="t" r="r" b="b"/>
              <a:pathLst>
                <a:path w="4590" h="4173" extrusionOk="0">
                  <a:moveTo>
                    <a:pt x="2293" y="0"/>
                  </a:moveTo>
                  <a:cubicBezTo>
                    <a:pt x="1346" y="0"/>
                    <a:pt x="489" y="648"/>
                    <a:pt x="264" y="1610"/>
                  </a:cubicBezTo>
                  <a:cubicBezTo>
                    <a:pt x="0" y="2731"/>
                    <a:pt x="697" y="3854"/>
                    <a:pt x="1818" y="4117"/>
                  </a:cubicBezTo>
                  <a:cubicBezTo>
                    <a:pt x="1978" y="4155"/>
                    <a:pt x="2138" y="4173"/>
                    <a:pt x="2296" y="4173"/>
                  </a:cubicBezTo>
                  <a:cubicBezTo>
                    <a:pt x="3243" y="4173"/>
                    <a:pt x="4100" y="3524"/>
                    <a:pt x="4326" y="2563"/>
                  </a:cubicBezTo>
                  <a:cubicBezTo>
                    <a:pt x="4589" y="1442"/>
                    <a:pt x="3893" y="319"/>
                    <a:pt x="2772" y="56"/>
                  </a:cubicBezTo>
                  <a:cubicBezTo>
                    <a:pt x="2611" y="18"/>
                    <a:pt x="2451" y="0"/>
                    <a:pt x="2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4"/>
            <p:cNvSpPr/>
            <p:nvPr/>
          </p:nvSpPr>
          <p:spPr>
            <a:xfrm>
              <a:off x="9134550" y="3737625"/>
              <a:ext cx="114525" cy="104325"/>
            </a:xfrm>
            <a:custGeom>
              <a:avLst/>
              <a:gdLst/>
              <a:ahLst/>
              <a:cxnLst/>
              <a:rect l="l" t="t" r="r" b="b"/>
              <a:pathLst>
                <a:path w="4581" h="4173" extrusionOk="0">
                  <a:moveTo>
                    <a:pt x="2291" y="0"/>
                  </a:moveTo>
                  <a:cubicBezTo>
                    <a:pt x="1758" y="0"/>
                    <a:pt x="1224" y="204"/>
                    <a:pt x="817" y="611"/>
                  </a:cubicBezTo>
                  <a:cubicBezTo>
                    <a:pt x="1" y="1426"/>
                    <a:pt x="1" y="2746"/>
                    <a:pt x="817" y="3562"/>
                  </a:cubicBezTo>
                  <a:cubicBezTo>
                    <a:pt x="1224" y="3969"/>
                    <a:pt x="1758" y="4173"/>
                    <a:pt x="2291" y="4173"/>
                  </a:cubicBezTo>
                  <a:cubicBezTo>
                    <a:pt x="2825" y="4173"/>
                    <a:pt x="3359" y="3969"/>
                    <a:pt x="3766" y="3562"/>
                  </a:cubicBezTo>
                  <a:cubicBezTo>
                    <a:pt x="4581" y="2746"/>
                    <a:pt x="4581" y="1426"/>
                    <a:pt x="3766" y="611"/>
                  </a:cubicBezTo>
                  <a:cubicBezTo>
                    <a:pt x="3359" y="204"/>
                    <a:pt x="2825" y="0"/>
                    <a:pt x="2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4"/>
            <p:cNvSpPr/>
            <p:nvPr/>
          </p:nvSpPr>
          <p:spPr>
            <a:xfrm>
              <a:off x="8937150" y="3915800"/>
              <a:ext cx="110600" cy="104325"/>
            </a:xfrm>
            <a:custGeom>
              <a:avLst/>
              <a:gdLst/>
              <a:ahLst/>
              <a:cxnLst/>
              <a:rect l="l" t="t" r="r" b="b"/>
              <a:pathLst>
                <a:path w="4424" h="4173" extrusionOk="0">
                  <a:moveTo>
                    <a:pt x="2214" y="0"/>
                  </a:moveTo>
                  <a:cubicBezTo>
                    <a:pt x="2129" y="0"/>
                    <a:pt x="2043" y="5"/>
                    <a:pt x="1956" y="16"/>
                  </a:cubicBezTo>
                  <a:cubicBezTo>
                    <a:pt x="813" y="158"/>
                    <a:pt x="0" y="1199"/>
                    <a:pt x="142" y="2343"/>
                  </a:cubicBezTo>
                  <a:cubicBezTo>
                    <a:pt x="272" y="3399"/>
                    <a:pt x="1171" y="4173"/>
                    <a:pt x="2208" y="4173"/>
                  </a:cubicBezTo>
                  <a:cubicBezTo>
                    <a:pt x="2294" y="4173"/>
                    <a:pt x="2381" y="4167"/>
                    <a:pt x="2468" y="4157"/>
                  </a:cubicBezTo>
                  <a:cubicBezTo>
                    <a:pt x="3611" y="4016"/>
                    <a:pt x="4423" y="2975"/>
                    <a:pt x="4283" y="1831"/>
                  </a:cubicBezTo>
                  <a:cubicBezTo>
                    <a:pt x="4152" y="774"/>
                    <a:pt x="3252" y="0"/>
                    <a:pt x="2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4"/>
            <p:cNvSpPr/>
            <p:nvPr/>
          </p:nvSpPr>
          <p:spPr>
            <a:xfrm>
              <a:off x="9063950" y="3915800"/>
              <a:ext cx="114500" cy="104325"/>
            </a:xfrm>
            <a:custGeom>
              <a:avLst/>
              <a:gdLst/>
              <a:ahLst/>
              <a:cxnLst/>
              <a:rect l="l" t="t" r="r" b="b"/>
              <a:pathLst>
                <a:path w="4580" h="4173" extrusionOk="0">
                  <a:moveTo>
                    <a:pt x="2290" y="1"/>
                  </a:moveTo>
                  <a:cubicBezTo>
                    <a:pt x="1756" y="1"/>
                    <a:pt x="1222" y="204"/>
                    <a:pt x="815" y="612"/>
                  </a:cubicBezTo>
                  <a:cubicBezTo>
                    <a:pt x="0" y="1426"/>
                    <a:pt x="0" y="2746"/>
                    <a:pt x="815" y="3562"/>
                  </a:cubicBezTo>
                  <a:cubicBezTo>
                    <a:pt x="1222" y="3969"/>
                    <a:pt x="1756" y="4173"/>
                    <a:pt x="2290" y="4173"/>
                  </a:cubicBezTo>
                  <a:cubicBezTo>
                    <a:pt x="2824" y="4173"/>
                    <a:pt x="3358" y="3969"/>
                    <a:pt x="3765" y="3562"/>
                  </a:cubicBezTo>
                  <a:cubicBezTo>
                    <a:pt x="4580" y="2746"/>
                    <a:pt x="4580" y="1426"/>
                    <a:pt x="3765" y="612"/>
                  </a:cubicBezTo>
                  <a:cubicBezTo>
                    <a:pt x="3358" y="204"/>
                    <a:pt x="2824"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4"/>
            <p:cNvSpPr/>
            <p:nvPr/>
          </p:nvSpPr>
          <p:spPr>
            <a:xfrm>
              <a:off x="9192700" y="3915800"/>
              <a:ext cx="114525" cy="104325"/>
            </a:xfrm>
            <a:custGeom>
              <a:avLst/>
              <a:gdLst/>
              <a:ahLst/>
              <a:cxnLst/>
              <a:rect l="l" t="t" r="r" b="b"/>
              <a:pathLst>
                <a:path w="4581" h="4173" extrusionOk="0">
                  <a:moveTo>
                    <a:pt x="2290" y="1"/>
                  </a:moveTo>
                  <a:cubicBezTo>
                    <a:pt x="1756" y="1"/>
                    <a:pt x="1222" y="204"/>
                    <a:pt x="815" y="612"/>
                  </a:cubicBezTo>
                  <a:cubicBezTo>
                    <a:pt x="0" y="1426"/>
                    <a:pt x="0" y="2746"/>
                    <a:pt x="815" y="3562"/>
                  </a:cubicBezTo>
                  <a:cubicBezTo>
                    <a:pt x="1222" y="3969"/>
                    <a:pt x="1756" y="4173"/>
                    <a:pt x="2290" y="4173"/>
                  </a:cubicBezTo>
                  <a:cubicBezTo>
                    <a:pt x="2824" y="4173"/>
                    <a:pt x="3358" y="3969"/>
                    <a:pt x="3766" y="3562"/>
                  </a:cubicBezTo>
                  <a:cubicBezTo>
                    <a:pt x="4580" y="2746"/>
                    <a:pt x="4580" y="1426"/>
                    <a:pt x="3766" y="612"/>
                  </a:cubicBezTo>
                  <a:cubicBezTo>
                    <a:pt x="3358" y="204"/>
                    <a:pt x="2824"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4"/>
            <p:cNvSpPr/>
            <p:nvPr/>
          </p:nvSpPr>
          <p:spPr>
            <a:xfrm>
              <a:off x="8970575" y="4014400"/>
              <a:ext cx="43500" cy="22475"/>
            </a:xfrm>
            <a:custGeom>
              <a:avLst/>
              <a:gdLst/>
              <a:ahLst/>
              <a:cxnLst/>
              <a:rect l="l" t="t" r="r" b="b"/>
              <a:pathLst>
                <a:path w="1740" h="899" extrusionOk="0">
                  <a:moveTo>
                    <a:pt x="1" y="0"/>
                  </a:moveTo>
                  <a:cubicBezTo>
                    <a:pt x="1" y="0"/>
                    <a:pt x="178" y="898"/>
                    <a:pt x="875" y="898"/>
                  </a:cubicBezTo>
                  <a:cubicBezTo>
                    <a:pt x="891" y="898"/>
                    <a:pt x="908" y="898"/>
                    <a:pt x="924" y="897"/>
                  </a:cubicBezTo>
                  <a:cubicBezTo>
                    <a:pt x="1664" y="853"/>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4"/>
            <p:cNvSpPr/>
            <p:nvPr/>
          </p:nvSpPr>
          <p:spPr>
            <a:xfrm>
              <a:off x="9100125" y="4014400"/>
              <a:ext cx="43500" cy="22475"/>
            </a:xfrm>
            <a:custGeom>
              <a:avLst/>
              <a:gdLst/>
              <a:ahLst/>
              <a:cxnLst/>
              <a:rect l="l" t="t" r="r" b="b"/>
              <a:pathLst>
                <a:path w="1740" h="899" extrusionOk="0">
                  <a:moveTo>
                    <a:pt x="1" y="0"/>
                  </a:moveTo>
                  <a:cubicBezTo>
                    <a:pt x="1" y="0"/>
                    <a:pt x="177" y="898"/>
                    <a:pt x="876" y="898"/>
                  </a:cubicBezTo>
                  <a:cubicBezTo>
                    <a:pt x="892" y="898"/>
                    <a:pt x="909" y="898"/>
                    <a:pt x="925" y="897"/>
                  </a:cubicBezTo>
                  <a:cubicBezTo>
                    <a:pt x="1664" y="853"/>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4"/>
            <p:cNvSpPr/>
            <p:nvPr/>
          </p:nvSpPr>
          <p:spPr>
            <a:xfrm>
              <a:off x="9022450" y="3836750"/>
              <a:ext cx="43500" cy="22475"/>
            </a:xfrm>
            <a:custGeom>
              <a:avLst/>
              <a:gdLst/>
              <a:ahLst/>
              <a:cxnLst/>
              <a:rect l="l" t="t" r="r" b="b"/>
              <a:pathLst>
                <a:path w="1740" h="899" extrusionOk="0">
                  <a:moveTo>
                    <a:pt x="1" y="0"/>
                  </a:moveTo>
                  <a:cubicBezTo>
                    <a:pt x="1" y="0"/>
                    <a:pt x="177" y="898"/>
                    <a:pt x="874" y="898"/>
                  </a:cubicBezTo>
                  <a:cubicBezTo>
                    <a:pt x="890" y="898"/>
                    <a:pt x="907" y="898"/>
                    <a:pt x="924" y="897"/>
                  </a:cubicBezTo>
                  <a:cubicBezTo>
                    <a:pt x="1664" y="854"/>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4"/>
            <p:cNvSpPr/>
            <p:nvPr/>
          </p:nvSpPr>
          <p:spPr>
            <a:xfrm>
              <a:off x="9172925" y="3836750"/>
              <a:ext cx="43500" cy="22475"/>
            </a:xfrm>
            <a:custGeom>
              <a:avLst/>
              <a:gdLst/>
              <a:ahLst/>
              <a:cxnLst/>
              <a:rect l="l" t="t" r="r" b="b"/>
              <a:pathLst>
                <a:path w="1740" h="899" extrusionOk="0">
                  <a:moveTo>
                    <a:pt x="1" y="0"/>
                  </a:moveTo>
                  <a:cubicBezTo>
                    <a:pt x="1" y="0"/>
                    <a:pt x="177" y="898"/>
                    <a:pt x="874" y="898"/>
                  </a:cubicBezTo>
                  <a:cubicBezTo>
                    <a:pt x="891" y="898"/>
                    <a:pt x="907" y="898"/>
                    <a:pt x="924" y="897"/>
                  </a:cubicBezTo>
                  <a:cubicBezTo>
                    <a:pt x="1664" y="854"/>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4"/>
            <p:cNvSpPr/>
            <p:nvPr/>
          </p:nvSpPr>
          <p:spPr>
            <a:xfrm>
              <a:off x="9228875" y="4014400"/>
              <a:ext cx="43500" cy="22475"/>
            </a:xfrm>
            <a:custGeom>
              <a:avLst/>
              <a:gdLst/>
              <a:ahLst/>
              <a:cxnLst/>
              <a:rect l="l" t="t" r="r" b="b"/>
              <a:pathLst>
                <a:path w="1740" h="899" extrusionOk="0">
                  <a:moveTo>
                    <a:pt x="1" y="0"/>
                  </a:moveTo>
                  <a:cubicBezTo>
                    <a:pt x="1" y="0"/>
                    <a:pt x="178" y="898"/>
                    <a:pt x="875" y="898"/>
                  </a:cubicBezTo>
                  <a:cubicBezTo>
                    <a:pt x="892" y="898"/>
                    <a:pt x="908" y="898"/>
                    <a:pt x="924" y="897"/>
                  </a:cubicBezTo>
                  <a:cubicBezTo>
                    <a:pt x="1664" y="853"/>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4"/>
            <p:cNvSpPr/>
            <p:nvPr/>
          </p:nvSpPr>
          <p:spPr>
            <a:xfrm>
              <a:off x="9117650" y="4031525"/>
              <a:ext cx="9800" cy="520950"/>
            </a:xfrm>
            <a:custGeom>
              <a:avLst/>
              <a:gdLst/>
              <a:ahLst/>
              <a:cxnLst/>
              <a:rect l="l" t="t" r="r" b="b"/>
              <a:pathLst>
                <a:path w="392" h="20838" extrusionOk="0">
                  <a:moveTo>
                    <a:pt x="1" y="1"/>
                  </a:moveTo>
                  <a:lnTo>
                    <a:pt x="1" y="20837"/>
                  </a:lnTo>
                  <a:lnTo>
                    <a:pt x="391" y="20837"/>
                  </a:lnTo>
                  <a:lnTo>
                    <a:pt x="3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4"/>
            <p:cNvSpPr/>
            <p:nvPr/>
          </p:nvSpPr>
          <p:spPr>
            <a:xfrm>
              <a:off x="8989525" y="4023900"/>
              <a:ext cx="263925" cy="117725"/>
            </a:xfrm>
            <a:custGeom>
              <a:avLst/>
              <a:gdLst/>
              <a:ahLst/>
              <a:cxnLst/>
              <a:rect l="l" t="t" r="r" b="b"/>
              <a:pathLst>
                <a:path w="10557" h="4709" extrusionOk="0">
                  <a:moveTo>
                    <a:pt x="10301" y="0"/>
                  </a:moveTo>
                  <a:lnTo>
                    <a:pt x="10301" y="1665"/>
                  </a:lnTo>
                  <a:lnTo>
                    <a:pt x="5382" y="4420"/>
                  </a:lnTo>
                  <a:lnTo>
                    <a:pt x="256" y="1963"/>
                  </a:lnTo>
                  <a:lnTo>
                    <a:pt x="256" y="218"/>
                  </a:lnTo>
                  <a:lnTo>
                    <a:pt x="1" y="218"/>
                  </a:lnTo>
                  <a:lnTo>
                    <a:pt x="1" y="2124"/>
                  </a:lnTo>
                  <a:lnTo>
                    <a:pt x="5391" y="4708"/>
                  </a:lnTo>
                  <a:lnTo>
                    <a:pt x="10556" y="1814"/>
                  </a:lnTo>
                  <a:lnTo>
                    <a:pt x="10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9" name="Google Shape;2149;p64"/>
          <p:cNvSpPr/>
          <p:nvPr/>
        </p:nvSpPr>
        <p:spPr>
          <a:xfrm>
            <a:off x="2646801" y="2853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4"/>
          <p:cNvSpPr/>
          <p:nvPr/>
        </p:nvSpPr>
        <p:spPr>
          <a:xfrm>
            <a:off x="7068300" y="795387"/>
            <a:ext cx="1362466" cy="176674"/>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1" name="Google Shape;2151;p64"/>
          <p:cNvGrpSpPr/>
          <p:nvPr/>
        </p:nvGrpSpPr>
        <p:grpSpPr>
          <a:xfrm>
            <a:off x="3603000" y="3434675"/>
            <a:ext cx="2094096" cy="308826"/>
            <a:chOff x="3603000" y="3434675"/>
            <a:chExt cx="2094096" cy="308826"/>
          </a:xfrm>
        </p:grpSpPr>
        <p:sp>
          <p:nvSpPr>
            <p:cNvPr id="2152" name="Google Shape;2152;p64"/>
            <p:cNvSpPr/>
            <p:nvPr/>
          </p:nvSpPr>
          <p:spPr>
            <a:xfrm>
              <a:off x="4135722" y="3434675"/>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4"/>
            <p:cNvSpPr/>
            <p:nvPr/>
          </p:nvSpPr>
          <p:spPr>
            <a:xfrm>
              <a:off x="3603000" y="35668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03CBA274-4CC9-467D-F46D-22130950FBEF}"/>
              </a:ext>
            </a:extLst>
          </p:cNvPr>
          <p:cNvSpPr txBox="1"/>
          <p:nvPr/>
        </p:nvSpPr>
        <p:spPr>
          <a:xfrm>
            <a:off x="8719457" y="4802342"/>
            <a:ext cx="385811" cy="307777"/>
          </a:xfrm>
          <a:prstGeom prst="rect">
            <a:avLst/>
          </a:prstGeom>
          <a:noFill/>
        </p:spPr>
        <p:txBody>
          <a:bodyPr wrap="square" rtlCol="0">
            <a:spAutoFit/>
          </a:bodyPr>
          <a:lstStyle/>
          <a:p>
            <a:r>
              <a:rPr lang="en-VN" dirty="0"/>
              <a:t>27</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4. KẾT QUẢ THỰC HIỆN</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405505" y="18200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4.1. Kết Quả Hệ Thống Khuyến Nghị</a:t>
            </a:r>
          </a:p>
          <a:p>
            <a:pPr marL="0" indent="0">
              <a:buSzPts val="1100"/>
              <a:buFont typeface="Arial"/>
              <a:buNone/>
            </a:pPr>
            <a:r>
              <a:rPr lang="vi-VN" b="1" dirty="0"/>
              <a:t>4.1.1. Đánh Giá Độ Chính Xác:</a:t>
            </a:r>
            <a:endParaRPr lang="vi-VN" dirty="0"/>
          </a:p>
          <a:p>
            <a:pPr marL="285750" indent="-285750">
              <a:buSzPts val="1100"/>
              <a:buFont typeface="Arial" panose="020B0604020202020204" pitchFamily="34" charset="0"/>
              <a:buChar char="•"/>
            </a:pPr>
            <a:r>
              <a:rPr lang="vi-VN" dirty="0"/>
              <a:t>Sử dụng các thang đo phổ biến như P@10 (Precision at 10), NDCG@10 (Normalized Discounted Cumulative Gain at 10) để đánh giá khả năng của hệ thống đề xuất 10 mục tiêu hàng đầu.</a:t>
            </a:r>
          </a:p>
          <a:p>
            <a:pPr marL="0" indent="0">
              <a:buSzPts val="1100"/>
              <a:buFont typeface="Arial"/>
              <a:buNone/>
            </a:pPr>
            <a:endParaRPr lang="vi-VN" dirty="0"/>
          </a:p>
          <a:p>
            <a:pPr marL="0" indent="0">
              <a:buSzPts val="1100"/>
              <a:buFont typeface="Arial"/>
              <a:buNone/>
            </a:pPr>
            <a:r>
              <a:rPr lang="vi-VN" b="1" dirty="0"/>
              <a:t>4.1.2. Đánh Giá Mô Hình:</a:t>
            </a:r>
            <a:endParaRPr lang="vi-VN" dirty="0"/>
          </a:p>
          <a:p>
            <a:pPr marL="285750" indent="-285750">
              <a:buSzPts val="1100"/>
              <a:buFont typeface="Arial" panose="020B0604020202020204" pitchFamily="34" charset="0"/>
              <a:buChar char="•"/>
            </a:pPr>
            <a:r>
              <a:rPr lang="vi-VN" dirty="0"/>
              <a:t>Sử dụng Mean Squared Error (MSE) để đánh giá chênh lệch giữa các dự đoán và giá trị thực tế của đánh giá.</a:t>
            </a:r>
          </a:p>
          <a:p>
            <a:pPr marL="285750" indent="-285750">
              <a:buSzPts val="1100"/>
              <a:buFont typeface="Arial" panose="020B0604020202020204" pitchFamily="34" charset="0"/>
              <a:buChar char="•"/>
            </a:pPr>
            <a:r>
              <a:rPr lang="vi-VN" dirty="0"/>
              <a:t>Sử dụng R-squared (R2) để đo lường khả năng giải thích của mô hình đối với biến phụ thuộc.</a:t>
            </a:r>
          </a:p>
        </p:txBody>
      </p:sp>
      <p:sp>
        <p:nvSpPr>
          <p:cNvPr id="5" name="TextBox 4">
            <a:extLst>
              <a:ext uri="{FF2B5EF4-FFF2-40B4-BE49-F238E27FC236}">
                <a16:creationId xmlns:a16="http://schemas.microsoft.com/office/drawing/2014/main" id="{F3EC5A8A-E3BB-002B-7EBD-0370C692E519}"/>
              </a:ext>
            </a:extLst>
          </p:cNvPr>
          <p:cNvSpPr txBox="1"/>
          <p:nvPr/>
        </p:nvSpPr>
        <p:spPr>
          <a:xfrm>
            <a:off x="8719457" y="4802342"/>
            <a:ext cx="385811" cy="307777"/>
          </a:xfrm>
          <a:prstGeom prst="rect">
            <a:avLst/>
          </a:prstGeom>
          <a:noFill/>
        </p:spPr>
        <p:txBody>
          <a:bodyPr wrap="square" rtlCol="0">
            <a:spAutoFit/>
          </a:bodyPr>
          <a:lstStyle/>
          <a:p>
            <a:r>
              <a:rPr lang="en-VN" dirty="0"/>
              <a:t>28</a:t>
            </a:r>
          </a:p>
        </p:txBody>
      </p:sp>
    </p:spTree>
    <p:extLst>
      <p:ext uri="{BB962C8B-B14F-4D97-AF65-F5344CB8AC3E}">
        <p14:creationId xmlns:p14="http://schemas.microsoft.com/office/powerpoint/2010/main" val="2137958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4. KẾT QUẢ THỰC HIỆN</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337293" y="1549597"/>
            <a:ext cx="8469414" cy="31488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4.2. Khái niệm về các phép đo đánh giá</a:t>
            </a:r>
          </a:p>
          <a:p>
            <a:pPr marL="0" indent="0">
              <a:buSzPts val="1100"/>
              <a:buFont typeface="Arial"/>
              <a:buNone/>
            </a:pPr>
            <a:r>
              <a:rPr lang="vi-VN" b="1" dirty="0"/>
              <a:t>4.2.1. P@10 (Precision at 10):</a:t>
            </a:r>
          </a:p>
          <a:p>
            <a:pPr marL="0" indent="0">
              <a:buSzPts val="1100"/>
              <a:buFont typeface="Arial"/>
              <a:buNone/>
            </a:pPr>
            <a:r>
              <a:rPr lang="vi-VN" dirty="0"/>
              <a:t>P@10 đo lường tỷ lệ mục tiêu chính xác xuất hiện trong danh sách đề xuất hàng đầu 10 mục.</a:t>
            </a:r>
          </a:p>
          <a:p>
            <a:pPr marL="0" indent="0">
              <a:buSzPts val="1100"/>
              <a:buFont typeface="Arial"/>
              <a:buNone/>
            </a:pPr>
            <a:endParaRPr lang="vi-VN" dirty="0"/>
          </a:p>
          <a:p>
            <a:pPr marL="0" indent="0">
              <a:buSzPts val="1100"/>
              <a:buFont typeface="Arial"/>
              <a:buNone/>
            </a:pPr>
            <a:r>
              <a:rPr lang="vi-VN" b="1" dirty="0"/>
              <a:t>4.2.2. NDCG@10 (Normalized Discounted Cumulative Gain at 10):</a:t>
            </a:r>
          </a:p>
          <a:p>
            <a:pPr marL="0" indent="0">
              <a:buSzPts val="1100"/>
              <a:buFont typeface="Arial"/>
              <a:buNone/>
            </a:pPr>
            <a:r>
              <a:rPr lang="vi-VN" dirty="0"/>
              <a:t>NDCG@10 đo lường độ quan trọng của mục tiêu trong danh sách đề xuất hàng đầu 10 mục, được giảm giá bởi vị trí của nó.</a:t>
            </a:r>
          </a:p>
          <a:p>
            <a:pPr marL="0" indent="0">
              <a:buSzPts val="1100"/>
              <a:buFont typeface="Arial"/>
              <a:buNone/>
            </a:pPr>
            <a:endParaRPr lang="vi-VN" dirty="0"/>
          </a:p>
          <a:p>
            <a:pPr marL="0" indent="0">
              <a:buSzPts val="1100"/>
              <a:buFont typeface="Arial"/>
              <a:buNone/>
            </a:pPr>
            <a:r>
              <a:rPr lang="vi-VN" b="1" dirty="0"/>
              <a:t>4.2.3. MSE (Mean Squared Error):</a:t>
            </a:r>
          </a:p>
          <a:p>
            <a:pPr marL="0" indent="0">
              <a:buSzPts val="1100"/>
              <a:buFont typeface="Arial"/>
              <a:buNone/>
            </a:pPr>
            <a:r>
              <a:rPr lang="vi-VN" dirty="0"/>
              <a:t>MSE đo lường sự chênh lệch giữa các dự đoán và giá trị thực tế của đánh giá. Giá trị càng thấp càng tốt.</a:t>
            </a:r>
          </a:p>
          <a:p>
            <a:pPr marL="0" indent="0">
              <a:buSzPts val="1100"/>
              <a:buFont typeface="Arial"/>
              <a:buNone/>
            </a:pPr>
            <a:endParaRPr lang="vi-VN" dirty="0"/>
          </a:p>
          <a:p>
            <a:pPr marL="0" indent="0">
              <a:buSzPts val="1100"/>
              <a:buFont typeface="Arial"/>
              <a:buNone/>
            </a:pPr>
            <a:r>
              <a:rPr lang="vi-VN" b="1" dirty="0"/>
              <a:t>4.2.4. R2 (R-squared):</a:t>
            </a:r>
          </a:p>
          <a:p>
            <a:pPr marL="0" indent="0">
              <a:buSzPts val="1100"/>
              <a:buFont typeface="Arial"/>
              <a:buNone/>
            </a:pPr>
            <a:r>
              <a:rPr lang="vi-VN" dirty="0"/>
              <a:t>R2 là một độ đo khả năng giải thích của mô hình, nói về phần trăm biến thiên của biến phụ thuộc có thể được giải thích bởi mô hình.</a:t>
            </a:r>
          </a:p>
        </p:txBody>
      </p:sp>
      <p:sp>
        <p:nvSpPr>
          <p:cNvPr id="5" name="TextBox 4">
            <a:extLst>
              <a:ext uri="{FF2B5EF4-FFF2-40B4-BE49-F238E27FC236}">
                <a16:creationId xmlns:a16="http://schemas.microsoft.com/office/drawing/2014/main" id="{B1A04C8A-EEC7-F8E0-C70D-A055A2649E77}"/>
              </a:ext>
            </a:extLst>
          </p:cNvPr>
          <p:cNvSpPr txBox="1"/>
          <p:nvPr/>
        </p:nvSpPr>
        <p:spPr>
          <a:xfrm>
            <a:off x="8719457" y="4802342"/>
            <a:ext cx="385811" cy="307777"/>
          </a:xfrm>
          <a:prstGeom prst="rect">
            <a:avLst/>
          </a:prstGeom>
          <a:noFill/>
        </p:spPr>
        <p:txBody>
          <a:bodyPr wrap="square" rtlCol="0">
            <a:spAutoFit/>
          </a:bodyPr>
          <a:lstStyle/>
          <a:p>
            <a:r>
              <a:rPr lang="en-VN" dirty="0"/>
              <a:t>29</a:t>
            </a:r>
          </a:p>
        </p:txBody>
      </p:sp>
    </p:spTree>
    <p:extLst>
      <p:ext uri="{BB962C8B-B14F-4D97-AF65-F5344CB8AC3E}">
        <p14:creationId xmlns:p14="http://schemas.microsoft.com/office/powerpoint/2010/main" val="1364682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41"/>
          <p:cNvSpPr txBox="1">
            <a:spLocks noGrp="1"/>
          </p:cNvSpPr>
          <p:nvPr>
            <p:ph type="title"/>
          </p:nvPr>
        </p:nvSpPr>
        <p:spPr>
          <a:xfrm>
            <a:off x="720000" y="2098350"/>
            <a:ext cx="3947400" cy="158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GIỚI THIỆU ĐỀ TÀI</a:t>
            </a:r>
            <a:endParaRPr dirty="0"/>
          </a:p>
        </p:txBody>
      </p:sp>
      <p:sp>
        <p:nvSpPr>
          <p:cNvPr id="619" name="Google Shape;619;p41"/>
          <p:cNvSpPr txBox="1">
            <a:spLocks noGrp="1"/>
          </p:cNvSpPr>
          <p:nvPr>
            <p:ph type="title" idx="2"/>
          </p:nvPr>
        </p:nvSpPr>
        <p:spPr>
          <a:xfrm>
            <a:off x="713225" y="895875"/>
            <a:ext cx="1194600" cy="100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621" name="Google Shape;621;p41"/>
          <p:cNvGrpSpPr/>
          <p:nvPr/>
        </p:nvGrpSpPr>
        <p:grpSpPr>
          <a:xfrm>
            <a:off x="6390467" y="820945"/>
            <a:ext cx="2532110" cy="991204"/>
            <a:chOff x="6390467" y="820945"/>
            <a:chExt cx="2532110" cy="991204"/>
          </a:xfrm>
        </p:grpSpPr>
        <p:sp>
          <p:nvSpPr>
            <p:cNvPr id="622" name="Google Shape;622;p41"/>
            <p:cNvSpPr/>
            <p:nvPr/>
          </p:nvSpPr>
          <p:spPr>
            <a:xfrm flipH="1">
              <a:off x="6390467" y="1506945"/>
              <a:ext cx="1792348" cy="305204"/>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1"/>
            <p:cNvSpPr/>
            <p:nvPr/>
          </p:nvSpPr>
          <p:spPr>
            <a:xfrm>
              <a:off x="7130229" y="820945"/>
              <a:ext cx="1792348" cy="305204"/>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41"/>
          <p:cNvSpPr/>
          <p:nvPr/>
        </p:nvSpPr>
        <p:spPr>
          <a:xfrm>
            <a:off x="5327868" y="3723859"/>
            <a:ext cx="1468298" cy="19040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1"/>
          <p:cNvSpPr/>
          <p:nvPr/>
        </p:nvSpPr>
        <p:spPr>
          <a:xfrm>
            <a:off x="2144138" y="1101900"/>
            <a:ext cx="672000" cy="6717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 name="Google Shape;626;p41"/>
          <p:cNvGrpSpPr/>
          <p:nvPr/>
        </p:nvGrpSpPr>
        <p:grpSpPr>
          <a:xfrm rot="794310">
            <a:off x="6559415" y="2000127"/>
            <a:ext cx="2237657" cy="2234236"/>
            <a:chOff x="9210675" y="2399438"/>
            <a:chExt cx="1717275" cy="1714650"/>
          </a:xfrm>
        </p:grpSpPr>
        <p:sp>
          <p:nvSpPr>
            <p:cNvPr id="627" name="Google Shape;627;p41"/>
            <p:cNvSpPr/>
            <p:nvPr/>
          </p:nvSpPr>
          <p:spPr>
            <a:xfrm>
              <a:off x="9210675" y="2399438"/>
              <a:ext cx="1717275" cy="1714650"/>
            </a:xfrm>
            <a:custGeom>
              <a:avLst/>
              <a:gdLst/>
              <a:ahLst/>
              <a:cxnLst/>
              <a:rect l="l" t="t" r="r" b="b"/>
              <a:pathLst>
                <a:path w="68691" h="68586" extrusionOk="0">
                  <a:moveTo>
                    <a:pt x="34344" y="1"/>
                  </a:moveTo>
                  <a:cubicBezTo>
                    <a:pt x="23519" y="1"/>
                    <a:pt x="13204" y="5196"/>
                    <a:pt x="6753" y="13897"/>
                  </a:cubicBezTo>
                  <a:cubicBezTo>
                    <a:pt x="3985" y="17625"/>
                    <a:pt x="2033" y="21800"/>
                    <a:pt x="950" y="26304"/>
                  </a:cubicBezTo>
                  <a:cubicBezTo>
                    <a:pt x="875" y="26615"/>
                    <a:pt x="804" y="26929"/>
                    <a:pt x="738" y="27244"/>
                  </a:cubicBezTo>
                  <a:cubicBezTo>
                    <a:pt x="723" y="27313"/>
                    <a:pt x="676" y="27559"/>
                    <a:pt x="676" y="27559"/>
                  </a:cubicBezTo>
                  <a:cubicBezTo>
                    <a:pt x="634" y="27770"/>
                    <a:pt x="591" y="27981"/>
                    <a:pt x="552" y="28194"/>
                  </a:cubicBezTo>
                  <a:cubicBezTo>
                    <a:pt x="536" y="28282"/>
                    <a:pt x="485" y="28595"/>
                    <a:pt x="485" y="28595"/>
                  </a:cubicBezTo>
                  <a:cubicBezTo>
                    <a:pt x="453" y="28780"/>
                    <a:pt x="422" y="28966"/>
                    <a:pt x="393" y="29153"/>
                  </a:cubicBezTo>
                  <a:cubicBezTo>
                    <a:pt x="377" y="29251"/>
                    <a:pt x="365" y="29350"/>
                    <a:pt x="350" y="29448"/>
                  </a:cubicBezTo>
                  <a:lnTo>
                    <a:pt x="335" y="29555"/>
                  </a:lnTo>
                  <a:cubicBezTo>
                    <a:pt x="309" y="29743"/>
                    <a:pt x="283" y="29930"/>
                    <a:pt x="261" y="30120"/>
                  </a:cubicBezTo>
                  <a:cubicBezTo>
                    <a:pt x="246" y="30238"/>
                    <a:pt x="232" y="30358"/>
                    <a:pt x="220" y="30478"/>
                  </a:cubicBezTo>
                  <a:lnTo>
                    <a:pt x="212" y="30550"/>
                  </a:lnTo>
                  <a:cubicBezTo>
                    <a:pt x="191" y="30728"/>
                    <a:pt x="172" y="30908"/>
                    <a:pt x="156" y="31088"/>
                  </a:cubicBezTo>
                  <a:cubicBezTo>
                    <a:pt x="142" y="31242"/>
                    <a:pt x="128" y="31397"/>
                    <a:pt x="115" y="31554"/>
                  </a:cubicBezTo>
                  <a:cubicBezTo>
                    <a:pt x="103" y="31721"/>
                    <a:pt x="89" y="31888"/>
                    <a:pt x="79" y="32055"/>
                  </a:cubicBezTo>
                  <a:cubicBezTo>
                    <a:pt x="68" y="32226"/>
                    <a:pt x="58" y="32397"/>
                    <a:pt x="50" y="32570"/>
                  </a:cubicBezTo>
                  <a:cubicBezTo>
                    <a:pt x="42" y="32717"/>
                    <a:pt x="35" y="32865"/>
                    <a:pt x="29" y="33011"/>
                  </a:cubicBezTo>
                  <a:cubicBezTo>
                    <a:pt x="22" y="33206"/>
                    <a:pt x="16" y="33402"/>
                    <a:pt x="12" y="33599"/>
                  </a:cubicBezTo>
                  <a:lnTo>
                    <a:pt x="8" y="33755"/>
                  </a:lnTo>
                  <a:cubicBezTo>
                    <a:pt x="4" y="33951"/>
                    <a:pt x="1" y="34149"/>
                    <a:pt x="1" y="34346"/>
                  </a:cubicBezTo>
                  <a:lnTo>
                    <a:pt x="1" y="66777"/>
                  </a:lnTo>
                  <a:cubicBezTo>
                    <a:pt x="1" y="67776"/>
                    <a:pt x="811" y="68586"/>
                    <a:pt x="1810" y="68586"/>
                  </a:cubicBezTo>
                  <a:lnTo>
                    <a:pt x="66881" y="68586"/>
                  </a:lnTo>
                  <a:cubicBezTo>
                    <a:pt x="67879" y="68586"/>
                    <a:pt x="68689" y="67776"/>
                    <a:pt x="68689" y="66777"/>
                  </a:cubicBezTo>
                  <a:lnTo>
                    <a:pt x="68689" y="34347"/>
                  </a:lnTo>
                  <a:cubicBezTo>
                    <a:pt x="68690" y="32390"/>
                    <a:pt x="68524" y="30438"/>
                    <a:pt x="68193" y="28510"/>
                  </a:cubicBezTo>
                  <a:cubicBezTo>
                    <a:pt x="66994" y="21498"/>
                    <a:pt x="63686" y="15118"/>
                    <a:pt x="58630" y="10062"/>
                  </a:cubicBezTo>
                  <a:cubicBezTo>
                    <a:pt x="58343" y="9774"/>
                    <a:pt x="58057" y="9499"/>
                    <a:pt x="57791" y="9253"/>
                  </a:cubicBezTo>
                  <a:cubicBezTo>
                    <a:pt x="51414" y="3287"/>
                    <a:pt x="43087" y="1"/>
                    <a:pt x="34344" y="1"/>
                  </a:cubicBezTo>
                  <a:close/>
                </a:path>
              </a:pathLst>
            </a:custGeom>
            <a:solidFill>
              <a:schemeClr val="dk2"/>
            </a:solidFill>
            <a:ln>
              <a:noFill/>
            </a:ln>
            <a:effectLst>
              <a:outerShdw blurRad="57150" dist="19050" dir="5400000" algn="bl" rotWithShape="0">
                <a:schemeClr val="dk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p:cNvSpPr/>
            <p:nvPr/>
          </p:nvSpPr>
          <p:spPr>
            <a:xfrm>
              <a:off x="9263425" y="2448163"/>
              <a:ext cx="1626800" cy="1364450"/>
            </a:xfrm>
            <a:custGeom>
              <a:avLst/>
              <a:gdLst/>
              <a:ahLst/>
              <a:cxnLst/>
              <a:rect l="l" t="t" r="r" b="b"/>
              <a:pathLst>
                <a:path w="65072" h="54578" extrusionOk="0">
                  <a:moveTo>
                    <a:pt x="32585" y="0"/>
                  </a:moveTo>
                  <a:cubicBezTo>
                    <a:pt x="22068" y="0"/>
                    <a:pt x="11931" y="5237"/>
                    <a:pt x="5882" y="13880"/>
                  </a:cubicBezTo>
                  <a:cubicBezTo>
                    <a:pt x="2668" y="18472"/>
                    <a:pt x="602" y="23971"/>
                    <a:pt x="137" y="29567"/>
                  </a:cubicBezTo>
                  <a:cubicBezTo>
                    <a:pt x="134" y="29600"/>
                    <a:pt x="130" y="29636"/>
                    <a:pt x="128" y="29672"/>
                  </a:cubicBezTo>
                  <a:cubicBezTo>
                    <a:pt x="115" y="29778"/>
                    <a:pt x="106" y="29886"/>
                    <a:pt x="101" y="29994"/>
                  </a:cubicBezTo>
                  <a:cubicBezTo>
                    <a:pt x="88" y="30124"/>
                    <a:pt x="79" y="30254"/>
                    <a:pt x="73" y="30384"/>
                  </a:cubicBezTo>
                  <a:cubicBezTo>
                    <a:pt x="64" y="30501"/>
                    <a:pt x="59" y="30616"/>
                    <a:pt x="52" y="30733"/>
                  </a:cubicBezTo>
                  <a:cubicBezTo>
                    <a:pt x="43" y="30845"/>
                    <a:pt x="37" y="30960"/>
                    <a:pt x="34" y="31071"/>
                  </a:cubicBezTo>
                  <a:cubicBezTo>
                    <a:pt x="25" y="31233"/>
                    <a:pt x="19" y="31397"/>
                    <a:pt x="16" y="31559"/>
                  </a:cubicBezTo>
                  <a:cubicBezTo>
                    <a:pt x="6" y="31884"/>
                    <a:pt x="1" y="32211"/>
                    <a:pt x="1" y="32539"/>
                  </a:cubicBezTo>
                  <a:lnTo>
                    <a:pt x="2477" y="54577"/>
                  </a:lnTo>
                  <a:lnTo>
                    <a:pt x="65071" y="32488"/>
                  </a:lnTo>
                  <a:cubicBezTo>
                    <a:pt x="65071" y="32386"/>
                    <a:pt x="65071" y="32283"/>
                    <a:pt x="65068" y="32180"/>
                  </a:cubicBezTo>
                  <a:cubicBezTo>
                    <a:pt x="65068" y="32048"/>
                    <a:pt x="65065" y="31915"/>
                    <a:pt x="65062" y="31782"/>
                  </a:cubicBezTo>
                  <a:cubicBezTo>
                    <a:pt x="65062" y="31731"/>
                    <a:pt x="65059" y="31682"/>
                    <a:pt x="65059" y="31631"/>
                  </a:cubicBezTo>
                  <a:cubicBezTo>
                    <a:pt x="65057" y="31550"/>
                    <a:pt x="65053" y="31471"/>
                    <a:pt x="65050" y="31393"/>
                  </a:cubicBezTo>
                  <a:cubicBezTo>
                    <a:pt x="65050" y="31351"/>
                    <a:pt x="65048" y="31309"/>
                    <a:pt x="65048" y="31266"/>
                  </a:cubicBezTo>
                  <a:cubicBezTo>
                    <a:pt x="65044" y="31222"/>
                    <a:pt x="65041" y="31176"/>
                    <a:pt x="65041" y="31131"/>
                  </a:cubicBezTo>
                  <a:cubicBezTo>
                    <a:pt x="65038" y="31119"/>
                    <a:pt x="65037" y="31105"/>
                    <a:pt x="65038" y="31091"/>
                  </a:cubicBezTo>
                  <a:cubicBezTo>
                    <a:pt x="65032" y="30913"/>
                    <a:pt x="65023" y="30739"/>
                    <a:pt x="65011" y="30562"/>
                  </a:cubicBezTo>
                  <a:cubicBezTo>
                    <a:pt x="64916" y="29166"/>
                    <a:pt x="64873" y="27726"/>
                    <a:pt x="64486" y="26373"/>
                  </a:cubicBezTo>
                  <a:cubicBezTo>
                    <a:pt x="64480" y="26352"/>
                    <a:pt x="64477" y="26328"/>
                    <a:pt x="64471" y="26304"/>
                  </a:cubicBezTo>
                  <a:cubicBezTo>
                    <a:pt x="64444" y="26159"/>
                    <a:pt x="64417" y="26017"/>
                    <a:pt x="64384" y="25873"/>
                  </a:cubicBezTo>
                  <a:cubicBezTo>
                    <a:pt x="63692" y="22417"/>
                    <a:pt x="62343" y="19076"/>
                    <a:pt x="60550" y="16046"/>
                  </a:cubicBezTo>
                  <a:cubicBezTo>
                    <a:pt x="55150" y="6930"/>
                    <a:pt x="45536" y="876"/>
                    <a:pt x="34947" y="89"/>
                  </a:cubicBezTo>
                  <a:cubicBezTo>
                    <a:pt x="34542" y="59"/>
                    <a:pt x="34136" y="36"/>
                    <a:pt x="33730" y="21"/>
                  </a:cubicBezTo>
                  <a:cubicBezTo>
                    <a:pt x="33348" y="7"/>
                    <a:pt x="32966" y="0"/>
                    <a:pt x="32585" y="0"/>
                  </a:cubicBezTo>
                  <a:close/>
                </a:path>
              </a:pathLst>
            </a:custGeom>
            <a:solidFill>
              <a:srgbClr val="639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9250350" y="2448188"/>
              <a:ext cx="1602825" cy="1624275"/>
            </a:xfrm>
            <a:custGeom>
              <a:avLst/>
              <a:gdLst/>
              <a:ahLst/>
              <a:cxnLst/>
              <a:rect l="l" t="t" r="r" b="b"/>
              <a:pathLst>
                <a:path w="64113" h="64971" extrusionOk="0">
                  <a:moveTo>
                    <a:pt x="33062" y="1"/>
                  </a:moveTo>
                  <a:cubicBezTo>
                    <a:pt x="33043" y="1"/>
                    <a:pt x="33025" y="1"/>
                    <a:pt x="33006" y="1"/>
                  </a:cubicBezTo>
                  <a:lnTo>
                    <a:pt x="32955" y="1"/>
                  </a:lnTo>
                  <a:cubicBezTo>
                    <a:pt x="32639" y="1"/>
                    <a:pt x="32322" y="6"/>
                    <a:pt x="32006" y="19"/>
                  </a:cubicBezTo>
                  <a:cubicBezTo>
                    <a:pt x="31357" y="37"/>
                    <a:pt x="30715" y="80"/>
                    <a:pt x="30078" y="137"/>
                  </a:cubicBezTo>
                  <a:cubicBezTo>
                    <a:pt x="29937" y="149"/>
                    <a:pt x="29795" y="162"/>
                    <a:pt x="29656" y="179"/>
                  </a:cubicBezTo>
                  <a:cubicBezTo>
                    <a:pt x="21020" y="1049"/>
                    <a:pt x="12836" y="5600"/>
                    <a:pt x="7485" y="12426"/>
                  </a:cubicBezTo>
                  <a:cubicBezTo>
                    <a:pt x="7292" y="12670"/>
                    <a:pt x="7102" y="12917"/>
                    <a:pt x="6917" y="13168"/>
                  </a:cubicBezTo>
                  <a:cubicBezTo>
                    <a:pt x="6907" y="13180"/>
                    <a:pt x="6897" y="13193"/>
                    <a:pt x="6888" y="13206"/>
                  </a:cubicBezTo>
                  <a:cubicBezTo>
                    <a:pt x="6477" y="13759"/>
                    <a:pt x="6091" y="14323"/>
                    <a:pt x="5724" y="14894"/>
                  </a:cubicBezTo>
                  <a:cubicBezTo>
                    <a:pt x="3008" y="19062"/>
                    <a:pt x="1337" y="23947"/>
                    <a:pt x="734" y="28874"/>
                  </a:cubicBezTo>
                  <a:cubicBezTo>
                    <a:pt x="1" y="34742"/>
                    <a:pt x="526" y="40674"/>
                    <a:pt x="540" y="46565"/>
                  </a:cubicBezTo>
                  <a:cubicBezTo>
                    <a:pt x="556" y="52700"/>
                    <a:pt x="3025" y="56755"/>
                    <a:pt x="3025" y="62890"/>
                  </a:cubicBezTo>
                  <a:lnTo>
                    <a:pt x="3334" y="64019"/>
                  </a:lnTo>
                  <a:cubicBezTo>
                    <a:pt x="3415" y="64019"/>
                    <a:pt x="3495" y="64019"/>
                    <a:pt x="3576" y="64019"/>
                  </a:cubicBezTo>
                  <a:cubicBezTo>
                    <a:pt x="13384" y="64019"/>
                    <a:pt x="20523" y="64971"/>
                    <a:pt x="30375" y="64971"/>
                  </a:cubicBezTo>
                  <a:cubicBezTo>
                    <a:pt x="42114" y="64955"/>
                    <a:pt x="63170" y="61967"/>
                    <a:pt x="63170" y="61967"/>
                  </a:cubicBezTo>
                  <a:cubicBezTo>
                    <a:pt x="63169" y="61804"/>
                    <a:pt x="63137" y="43696"/>
                    <a:pt x="62811" y="32868"/>
                  </a:cubicBezTo>
                  <a:cubicBezTo>
                    <a:pt x="62649" y="27514"/>
                    <a:pt x="64113" y="21459"/>
                    <a:pt x="61459" y="16754"/>
                  </a:cubicBezTo>
                  <a:cubicBezTo>
                    <a:pt x="56484" y="7925"/>
                    <a:pt x="47605" y="1694"/>
                    <a:pt x="37535" y="308"/>
                  </a:cubicBezTo>
                  <a:cubicBezTo>
                    <a:pt x="37360" y="284"/>
                    <a:pt x="37185" y="261"/>
                    <a:pt x="37007" y="239"/>
                  </a:cubicBezTo>
                  <a:cubicBezTo>
                    <a:pt x="35699" y="80"/>
                    <a:pt x="34381" y="1"/>
                    <a:pt x="33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10043125" y="2546313"/>
              <a:ext cx="392625" cy="392625"/>
            </a:xfrm>
            <a:custGeom>
              <a:avLst/>
              <a:gdLst/>
              <a:ahLst/>
              <a:cxnLst/>
              <a:rect l="l" t="t" r="r" b="b"/>
              <a:pathLst>
                <a:path w="15705" h="15705" extrusionOk="0">
                  <a:moveTo>
                    <a:pt x="7852" y="1"/>
                  </a:moveTo>
                  <a:cubicBezTo>
                    <a:pt x="5771" y="1"/>
                    <a:pt x="3773" y="828"/>
                    <a:pt x="2300" y="2300"/>
                  </a:cubicBezTo>
                  <a:cubicBezTo>
                    <a:pt x="828" y="3773"/>
                    <a:pt x="1" y="5770"/>
                    <a:pt x="1" y="7852"/>
                  </a:cubicBezTo>
                  <a:cubicBezTo>
                    <a:pt x="1" y="9935"/>
                    <a:pt x="828" y="11931"/>
                    <a:pt x="2300" y="13404"/>
                  </a:cubicBezTo>
                  <a:cubicBezTo>
                    <a:pt x="3773" y="14876"/>
                    <a:pt x="5771" y="15704"/>
                    <a:pt x="7852" y="15704"/>
                  </a:cubicBezTo>
                  <a:cubicBezTo>
                    <a:pt x="9935" y="15704"/>
                    <a:pt x="11933" y="14876"/>
                    <a:pt x="13405" y="13404"/>
                  </a:cubicBezTo>
                  <a:cubicBezTo>
                    <a:pt x="14878" y="11931"/>
                    <a:pt x="15705" y="9935"/>
                    <a:pt x="15705" y="7852"/>
                  </a:cubicBezTo>
                  <a:cubicBezTo>
                    <a:pt x="15705" y="5770"/>
                    <a:pt x="14878" y="3773"/>
                    <a:pt x="13405" y="2300"/>
                  </a:cubicBezTo>
                  <a:cubicBezTo>
                    <a:pt x="11933" y="828"/>
                    <a:pt x="9935" y="1"/>
                    <a:pt x="78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p:nvPr/>
          </p:nvSpPr>
          <p:spPr>
            <a:xfrm>
              <a:off x="9264700" y="2757863"/>
              <a:ext cx="1625525" cy="506150"/>
            </a:xfrm>
            <a:custGeom>
              <a:avLst/>
              <a:gdLst/>
              <a:ahLst/>
              <a:cxnLst/>
              <a:rect l="l" t="t" r="r" b="b"/>
              <a:pathLst>
                <a:path w="65021" h="20246" extrusionOk="0">
                  <a:moveTo>
                    <a:pt x="27418" y="1"/>
                  </a:moveTo>
                  <a:cubicBezTo>
                    <a:pt x="26997" y="1"/>
                    <a:pt x="26577" y="93"/>
                    <a:pt x="26187" y="277"/>
                  </a:cubicBezTo>
                  <a:lnTo>
                    <a:pt x="14587" y="5768"/>
                  </a:lnTo>
                  <a:lnTo>
                    <a:pt x="923" y="12237"/>
                  </a:lnTo>
                  <a:cubicBezTo>
                    <a:pt x="890" y="12352"/>
                    <a:pt x="863" y="12466"/>
                    <a:pt x="836" y="12581"/>
                  </a:cubicBezTo>
                  <a:cubicBezTo>
                    <a:pt x="383" y="14473"/>
                    <a:pt x="104" y="16403"/>
                    <a:pt x="1" y="18346"/>
                  </a:cubicBezTo>
                  <a:lnTo>
                    <a:pt x="25841" y="19103"/>
                  </a:lnTo>
                  <a:lnTo>
                    <a:pt x="44798" y="19654"/>
                  </a:lnTo>
                  <a:lnTo>
                    <a:pt x="48121" y="19754"/>
                  </a:lnTo>
                  <a:lnTo>
                    <a:pt x="65020" y="20245"/>
                  </a:lnTo>
                  <a:lnTo>
                    <a:pt x="65020" y="20100"/>
                  </a:lnTo>
                  <a:cubicBezTo>
                    <a:pt x="65020" y="19865"/>
                    <a:pt x="65017" y="19630"/>
                    <a:pt x="65010" y="19395"/>
                  </a:cubicBezTo>
                  <a:cubicBezTo>
                    <a:pt x="65004" y="19163"/>
                    <a:pt x="64998" y="18935"/>
                    <a:pt x="64986" y="18706"/>
                  </a:cubicBezTo>
                  <a:cubicBezTo>
                    <a:pt x="64979" y="18528"/>
                    <a:pt x="64970" y="18353"/>
                    <a:pt x="64959" y="18175"/>
                  </a:cubicBezTo>
                  <a:cubicBezTo>
                    <a:pt x="64950" y="18027"/>
                    <a:pt x="64941" y="17880"/>
                    <a:pt x="64928" y="17735"/>
                  </a:cubicBezTo>
                  <a:cubicBezTo>
                    <a:pt x="64923" y="17609"/>
                    <a:pt x="64910" y="17485"/>
                    <a:pt x="64901" y="17358"/>
                  </a:cubicBezTo>
                  <a:cubicBezTo>
                    <a:pt x="64886" y="17174"/>
                    <a:pt x="64868" y="16990"/>
                    <a:pt x="64847" y="16807"/>
                  </a:cubicBezTo>
                  <a:cubicBezTo>
                    <a:pt x="64833" y="16632"/>
                    <a:pt x="64812" y="16456"/>
                    <a:pt x="64790" y="16281"/>
                  </a:cubicBezTo>
                  <a:cubicBezTo>
                    <a:pt x="64772" y="16110"/>
                    <a:pt x="64748" y="15941"/>
                    <a:pt x="64728" y="15772"/>
                  </a:cubicBezTo>
                  <a:cubicBezTo>
                    <a:pt x="64712" y="15667"/>
                    <a:pt x="64697" y="15558"/>
                    <a:pt x="64682" y="15452"/>
                  </a:cubicBezTo>
                  <a:cubicBezTo>
                    <a:pt x="64666" y="15341"/>
                    <a:pt x="64648" y="15230"/>
                    <a:pt x="64631" y="15118"/>
                  </a:cubicBezTo>
                  <a:cubicBezTo>
                    <a:pt x="64628" y="15090"/>
                    <a:pt x="64621" y="15064"/>
                    <a:pt x="64619" y="15037"/>
                  </a:cubicBezTo>
                  <a:lnTo>
                    <a:pt x="56951" y="9921"/>
                  </a:lnTo>
                  <a:lnTo>
                    <a:pt x="54365" y="8195"/>
                  </a:lnTo>
                  <a:cubicBezTo>
                    <a:pt x="53884" y="7877"/>
                    <a:pt x="53329" y="7715"/>
                    <a:pt x="52770" y="7715"/>
                  </a:cubicBezTo>
                  <a:cubicBezTo>
                    <a:pt x="52377" y="7715"/>
                    <a:pt x="51983" y="7795"/>
                    <a:pt x="51613" y="7957"/>
                  </a:cubicBezTo>
                  <a:lnTo>
                    <a:pt x="47792" y="9639"/>
                  </a:lnTo>
                  <a:lnTo>
                    <a:pt x="47642" y="9706"/>
                  </a:lnTo>
                  <a:lnTo>
                    <a:pt x="40903" y="2178"/>
                  </a:lnTo>
                  <a:cubicBezTo>
                    <a:pt x="40538" y="1771"/>
                    <a:pt x="40063" y="1476"/>
                    <a:pt x="39538" y="1328"/>
                  </a:cubicBezTo>
                  <a:cubicBezTo>
                    <a:pt x="39285" y="1257"/>
                    <a:pt x="39025" y="1221"/>
                    <a:pt x="38765" y="1221"/>
                  </a:cubicBezTo>
                  <a:cubicBezTo>
                    <a:pt x="38461" y="1221"/>
                    <a:pt x="38157" y="1270"/>
                    <a:pt x="37865" y="1366"/>
                  </a:cubicBezTo>
                  <a:lnTo>
                    <a:pt x="34213" y="2572"/>
                  </a:lnTo>
                  <a:lnTo>
                    <a:pt x="33822" y="2701"/>
                  </a:lnTo>
                  <a:lnTo>
                    <a:pt x="28635" y="272"/>
                  </a:lnTo>
                  <a:cubicBezTo>
                    <a:pt x="28250" y="91"/>
                    <a:pt x="27834" y="1"/>
                    <a:pt x="27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p:cNvSpPr/>
            <p:nvPr/>
          </p:nvSpPr>
          <p:spPr>
            <a:xfrm>
              <a:off x="9629375" y="2757863"/>
              <a:ext cx="499350" cy="226775"/>
            </a:xfrm>
            <a:custGeom>
              <a:avLst/>
              <a:gdLst/>
              <a:ahLst/>
              <a:cxnLst/>
              <a:rect l="l" t="t" r="r" b="b"/>
              <a:pathLst>
                <a:path w="19974" h="9071" extrusionOk="0">
                  <a:moveTo>
                    <a:pt x="12832" y="1"/>
                  </a:moveTo>
                  <a:cubicBezTo>
                    <a:pt x="12411" y="1"/>
                    <a:pt x="11991" y="93"/>
                    <a:pt x="11602" y="277"/>
                  </a:cubicBezTo>
                  <a:lnTo>
                    <a:pt x="0" y="5768"/>
                  </a:lnTo>
                  <a:cubicBezTo>
                    <a:pt x="393" y="5668"/>
                    <a:pt x="784" y="5570"/>
                    <a:pt x="1176" y="5472"/>
                  </a:cubicBezTo>
                  <a:cubicBezTo>
                    <a:pt x="1325" y="5434"/>
                    <a:pt x="1482" y="5397"/>
                    <a:pt x="1634" y="5397"/>
                  </a:cubicBezTo>
                  <a:cubicBezTo>
                    <a:pt x="1727" y="5397"/>
                    <a:pt x="1819" y="5411"/>
                    <a:pt x="1906" y="5448"/>
                  </a:cubicBezTo>
                  <a:cubicBezTo>
                    <a:pt x="2357" y="5637"/>
                    <a:pt x="2379" y="6279"/>
                    <a:pt x="2208" y="6738"/>
                  </a:cubicBezTo>
                  <a:cubicBezTo>
                    <a:pt x="2039" y="7196"/>
                    <a:pt x="1746" y="7649"/>
                    <a:pt x="1821" y="8131"/>
                  </a:cubicBezTo>
                  <a:cubicBezTo>
                    <a:pt x="1915" y="8717"/>
                    <a:pt x="2546" y="9071"/>
                    <a:pt x="3146" y="9071"/>
                  </a:cubicBezTo>
                  <a:cubicBezTo>
                    <a:pt x="3215" y="9071"/>
                    <a:pt x="3284" y="9066"/>
                    <a:pt x="3352" y="9056"/>
                  </a:cubicBezTo>
                  <a:cubicBezTo>
                    <a:pt x="4003" y="8960"/>
                    <a:pt x="4559" y="8538"/>
                    <a:pt x="5078" y="8131"/>
                  </a:cubicBezTo>
                  <a:cubicBezTo>
                    <a:pt x="6049" y="7370"/>
                    <a:pt x="7022" y="6608"/>
                    <a:pt x="7995" y="5846"/>
                  </a:cubicBezTo>
                  <a:cubicBezTo>
                    <a:pt x="8592" y="5381"/>
                    <a:pt x="9355" y="4904"/>
                    <a:pt x="10058" y="4904"/>
                  </a:cubicBezTo>
                  <a:cubicBezTo>
                    <a:pt x="10322" y="4904"/>
                    <a:pt x="10577" y="4971"/>
                    <a:pt x="10812" y="5131"/>
                  </a:cubicBezTo>
                  <a:cubicBezTo>
                    <a:pt x="11535" y="5623"/>
                    <a:pt x="11773" y="6865"/>
                    <a:pt x="12647" y="6877"/>
                  </a:cubicBezTo>
                  <a:cubicBezTo>
                    <a:pt x="12653" y="6877"/>
                    <a:pt x="12659" y="6877"/>
                    <a:pt x="12665" y="6877"/>
                  </a:cubicBezTo>
                  <a:cubicBezTo>
                    <a:pt x="13091" y="6877"/>
                    <a:pt x="13441" y="6544"/>
                    <a:pt x="13730" y="6223"/>
                  </a:cubicBezTo>
                  <a:cubicBezTo>
                    <a:pt x="14278" y="5609"/>
                    <a:pt x="14778" y="4957"/>
                    <a:pt x="15228" y="4269"/>
                  </a:cubicBezTo>
                  <a:cubicBezTo>
                    <a:pt x="15596" y="3711"/>
                    <a:pt x="15991" y="3081"/>
                    <a:pt x="16639" y="2903"/>
                  </a:cubicBezTo>
                  <a:cubicBezTo>
                    <a:pt x="16766" y="2869"/>
                    <a:pt x="16894" y="2854"/>
                    <a:pt x="17022" y="2854"/>
                  </a:cubicBezTo>
                  <a:cubicBezTo>
                    <a:pt x="17781" y="2854"/>
                    <a:pt x="18560" y="3378"/>
                    <a:pt x="19309" y="3378"/>
                  </a:cubicBezTo>
                  <a:cubicBezTo>
                    <a:pt x="19463" y="3378"/>
                    <a:pt x="19617" y="3355"/>
                    <a:pt x="19768" y="3302"/>
                  </a:cubicBezTo>
                  <a:cubicBezTo>
                    <a:pt x="19811" y="3286"/>
                    <a:pt x="19852" y="3265"/>
                    <a:pt x="19890" y="3238"/>
                  </a:cubicBezTo>
                  <a:cubicBezTo>
                    <a:pt x="19926" y="3210"/>
                    <a:pt x="19951" y="3171"/>
                    <a:pt x="19962" y="3126"/>
                  </a:cubicBezTo>
                  <a:cubicBezTo>
                    <a:pt x="19973" y="3054"/>
                    <a:pt x="19926" y="2985"/>
                    <a:pt x="19883" y="2924"/>
                  </a:cubicBezTo>
                  <a:cubicBezTo>
                    <a:pt x="19799" y="2807"/>
                    <a:pt x="19713" y="2689"/>
                    <a:pt x="19627" y="2571"/>
                  </a:cubicBezTo>
                  <a:lnTo>
                    <a:pt x="19235" y="2701"/>
                  </a:lnTo>
                  <a:lnTo>
                    <a:pt x="14050" y="272"/>
                  </a:lnTo>
                  <a:cubicBezTo>
                    <a:pt x="13664" y="91"/>
                    <a:pt x="13248" y="1"/>
                    <a:pt x="12832"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1"/>
            <p:cNvSpPr/>
            <p:nvPr/>
          </p:nvSpPr>
          <p:spPr>
            <a:xfrm>
              <a:off x="10110225" y="2788363"/>
              <a:ext cx="179275" cy="165925"/>
            </a:xfrm>
            <a:custGeom>
              <a:avLst/>
              <a:gdLst/>
              <a:ahLst/>
              <a:cxnLst/>
              <a:rect l="l" t="t" r="r" b="b"/>
              <a:pathLst>
                <a:path w="7171" h="6637" extrusionOk="0">
                  <a:moveTo>
                    <a:pt x="4945" y="0"/>
                  </a:moveTo>
                  <a:cubicBezTo>
                    <a:pt x="4640" y="0"/>
                    <a:pt x="4336" y="49"/>
                    <a:pt x="4044" y="146"/>
                  </a:cubicBezTo>
                  <a:lnTo>
                    <a:pt x="393" y="1351"/>
                  </a:lnTo>
                  <a:lnTo>
                    <a:pt x="1" y="1481"/>
                  </a:lnTo>
                  <a:lnTo>
                    <a:pt x="656" y="2018"/>
                  </a:lnTo>
                  <a:lnTo>
                    <a:pt x="6299" y="6636"/>
                  </a:lnTo>
                  <a:lnTo>
                    <a:pt x="5117" y="4792"/>
                  </a:lnTo>
                  <a:lnTo>
                    <a:pt x="7170" y="5355"/>
                  </a:lnTo>
                  <a:lnTo>
                    <a:pt x="5717" y="107"/>
                  </a:lnTo>
                  <a:cubicBezTo>
                    <a:pt x="5465" y="36"/>
                    <a:pt x="5205" y="0"/>
                    <a:pt x="49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1"/>
            <p:cNvSpPr/>
            <p:nvPr/>
          </p:nvSpPr>
          <p:spPr>
            <a:xfrm>
              <a:off x="10459525" y="2950638"/>
              <a:ext cx="154525" cy="166600"/>
            </a:xfrm>
            <a:custGeom>
              <a:avLst/>
              <a:gdLst/>
              <a:ahLst/>
              <a:cxnLst/>
              <a:rect l="l" t="t" r="r" b="b"/>
              <a:pathLst>
                <a:path w="6181" h="6664" extrusionOk="0">
                  <a:moveTo>
                    <a:pt x="4973" y="0"/>
                  </a:moveTo>
                  <a:cubicBezTo>
                    <a:pt x="4578" y="0"/>
                    <a:pt x="4185" y="83"/>
                    <a:pt x="3820" y="245"/>
                  </a:cubicBezTo>
                  <a:lnTo>
                    <a:pt x="0" y="1927"/>
                  </a:lnTo>
                  <a:lnTo>
                    <a:pt x="3563" y="6663"/>
                  </a:lnTo>
                  <a:lnTo>
                    <a:pt x="3410" y="1789"/>
                  </a:lnTo>
                  <a:lnTo>
                    <a:pt x="6181" y="2868"/>
                  </a:lnTo>
                  <a:lnTo>
                    <a:pt x="6181" y="2868"/>
                  </a:lnTo>
                  <a:lnTo>
                    <a:pt x="5584" y="67"/>
                  </a:lnTo>
                  <a:cubicBezTo>
                    <a:pt x="5382" y="22"/>
                    <a:pt x="5177" y="0"/>
                    <a:pt x="4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1"/>
            <p:cNvSpPr/>
            <p:nvPr/>
          </p:nvSpPr>
          <p:spPr>
            <a:xfrm>
              <a:off x="9875075" y="2903688"/>
              <a:ext cx="1015425" cy="554825"/>
            </a:xfrm>
            <a:custGeom>
              <a:avLst/>
              <a:gdLst/>
              <a:ahLst/>
              <a:cxnLst/>
              <a:rect l="l" t="t" r="r" b="b"/>
              <a:pathLst>
                <a:path w="40617" h="22193" extrusionOk="0">
                  <a:moveTo>
                    <a:pt x="37292" y="1"/>
                  </a:moveTo>
                  <a:lnTo>
                    <a:pt x="32536" y="4086"/>
                  </a:lnTo>
                  <a:lnTo>
                    <a:pt x="26274" y="9467"/>
                  </a:lnTo>
                  <a:lnTo>
                    <a:pt x="17721" y="5861"/>
                  </a:lnTo>
                  <a:cubicBezTo>
                    <a:pt x="17198" y="5641"/>
                    <a:pt x="16643" y="5532"/>
                    <a:pt x="16090" y="5532"/>
                  </a:cubicBezTo>
                  <a:cubicBezTo>
                    <a:pt x="15368" y="5532"/>
                    <a:pt x="14648" y="5718"/>
                    <a:pt x="14005" y="6084"/>
                  </a:cubicBezTo>
                  <a:lnTo>
                    <a:pt x="1426" y="13269"/>
                  </a:lnTo>
                  <a:lnTo>
                    <a:pt x="1" y="14082"/>
                  </a:lnTo>
                  <a:lnTo>
                    <a:pt x="1" y="14496"/>
                  </a:lnTo>
                  <a:lnTo>
                    <a:pt x="19706" y="22193"/>
                  </a:lnTo>
                  <a:lnTo>
                    <a:pt x="40617" y="21229"/>
                  </a:lnTo>
                  <a:lnTo>
                    <a:pt x="40604" y="14412"/>
                  </a:lnTo>
                  <a:lnTo>
                    <a:pt x="40604" y="14267"/>
                  </a:lnTo>
                  <a:cubicBezTo>
                    <a:pt x="40604" y="14032"/>
                    <a:pt x="40602" y="13796"/>
                    <a:pt x="40595" y="13561"/>
                  </a:cubicBezTo>
                  <a:cubicBezTo>
                    <a:pt x="40589" y="13330"/>
                    <a:pt x="40584" y="13101"/>
                    <a:pt x="40571" y="12872"/>
                  </a:cubicBezTo>
                  <a:cubicBezTo>
                    <a:pt x="40566" y="12693"/>
                    <a:pt x="40557" y="12519"/>
                    <a:pt x="40544" y="12341"/>
                  </a:cubicBezTo>
                  <a:cubicBezTo>
                    <a:pt x="40535" y="12193"/>
                    <a:pt x="40526" y="12046"/>
                    <a:pt x="40515" y="11900"/>
                  </a:cubicBezTo>
                  <a:cubicBezTo>
                    <a:pt x="40508" y="11775"/>
                    <a:pt x="40496" y="11651"/>
                    <a:pt x="40487" y="11524"/>
                  </a:cubicBezTo>
                  <a:cubicBezTo>
                    <a:pt x="40471" y="11340"/>
                    <a:pt x="40453" y="11156"/>
                    <a:pt x="40433" y="10973"/>
                  </a:cubicBezTo>
                  <a:cubicBezTo>
                    <a:pt x="40418" y="10798"/>
                    <a:pt x="40397" y="10623"/>
                    <a:pt x="40376" y="10447"/>
                  </a:cubicBezTo>
                  <a:cubicBezTo>
                    <a:pt x="40358" y="10276"/>
                    <a:pt x="40334" y="10107"/>
                    <a:pt x="40313" y="9938"/>
                  </a:cubicBezTo>
                  <a:cubicBezTo>
                    <a:pt x="40298" y="9832"/>
                    <a:pt x="40282" y="9725"/>
                    <a:pt x="40267" y="9619"/>
                  </a:cubicBezTo>
                  <a:cubicBezTo>
                    <a:pt x="40253" y="9507"/>
                    <a:pt x="40234" y="9396"/>
                    <a:pt x="40216" y="9285"/>
                  </a:cubicBezTo>
                  <a:cubicBezTo>
                    <a:pt x="40213" y="9257"/>
                    <a:pt x="40207" y="9230"/>
                    <a:pt x="40204" y="9203"/>
                  </a:cubicBezTo>
                  <a:cubicBezTo>
                    <a:pt x="40180" y="9045"/>
                    <a:pt x="40153" y="8892"/>
                    <a:pt x="40125" y="8734"/>
                  </a:cubicBezTo>
                  <a:cubicBezTo>
                    <a:pt x="39604" y="5703"/>
                    <a:pt x="38650" y="2762"/>
                    <a:pt x="37292" y="1"/>
                  </a:cubicBezTo>
                  <a:close/>
                </a:path>
              </a:pathLst>
            </a:custGeom>
            <a:solidFill>
              <a:srgbClr val="639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1"/>
            <p:cNvSpPr/>
            <p:nvPr/>
          </p:nvSpPr>
          <p:spPr>
            <a:xfrm>
              <a:off x="10281425" y="3042088"/>
              <a:ext cx="250550" cy="383050"/>
            </a:xfrm>
            <a:custGeom>
              <a:avLst/>
              <a:gdLst/>
              <a:ahLst/>
              <a:cxnLst/>
              <a:rect l="l" t="t" r="r" b="b"/>
              <a:pathLst>
                <a:path w="10022" h="15322" extrusionOk="0">
                  <a:moveTo>
                    <a:pt x="0" y="0"/>
                  </a:moveTo>
                  <a:lnTo>
                    <a:pt x="4480" y="4649"/>
                  </a:lnTo>
                  <a:lnTo>
                    <a:pt x="3452" y="15322"/>
                  </a:lnTo>
                  <a:lnTo>
                    <a:pt x="10022" y="3932"/>
                  </a:lnTo>
                  <a:lnTo>
                    <a:pt x="1468" y="326"/>
                  </a:lnTo>
                  <a:cubicBezTo>
                    <a:pt x="1002" y="129"/>
                    <a:pt x="505" y="19"/>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1"/>
            <p:cNvSpPr/>
            <p:nvPr/>
          </p:nvSpPr>
          <p:spPr>
            <a:xfrm>
              <a:off x="9263425" y="2820563"/>
              <a:ext cx="1626800" cy="1109450"/>
            </a:xfrm>
            <a:custGeom>
              <a:avLst/>
              <a:gdLst/>
              <a:ahLst/>
              <a:cxnLst/>
              <a:rect l="l" t="t" r="r" b="b"/>
              <a:pathLst>
                <a:path w="65072" h="44378" extrusionOk="0">
                  <a:moveTo>
                    <a:pt x="5202" y="1"/>
                  </a:moveTo>
                  <a:cubicBezTo>
                    <a:pt x="5017" y="284"/>
                    <a:pt x="4837" y="572"/>
                    <a:pt x="4662" y="865"/>
                  </a:cubicBezTo>
                  <a:cubicBezTo>
                    <a:pt x="4595" y="970"/>
                    <a:pt x="4533" y="1076"/>
                    <a:pt x="4472" y="1181"/>
                  </a:cubicBezTo>
                  <a:cubicBezTo>
                    <a:pt x="4433" y="1245"/>
                    <a:pt x="4397" y="1309"/>
                    <a:pt x="4360" y="1372"/>
                  </a:cubicBezTo>
                  <a:cubicBezTo>
                    <a:pt x="4288" y="1496"/>
                    <a:pt x="4219" y="1616"/>
                    <a:pt x="4149" y="1743"/>
                  </a:cubicBezTo>
                  <a:cubicBezTo>
                    <a:pt x="4038" y="1938"/>
                    <a:pt x="3929" y="2138"/>
                    <a:pt x="3820" y="2336"/>
                  </a:cubicBezTo>
                  <a:cubicBezTo>
                    <a:pt x="1776" y="6210"/>
                    <a:pt x="624" y="10435"/>
                    <a:pt x="128" y="14776"/>
                  </a:cubicBezTo>
                  <a:cubicBezTo>
                    <a:pt x="115" y="14882"/>
                    <a:pt x="106" y="14990"/>
                    <a:pt x="101" y="15098"/>
                  </a:cubicBezTo>
                  <a:cubicBezTo>
                    <a:pt x="88" y="15228"/>
                    <a:pt x="79" y="15358"/>
                    <a:pt x="73" y="15488"/>
                  </a:cubicBezTo>
                  <a:cubicBezTo>
                    <a:pt x="64" y="15605"/>
                    <a:pt x="59" y="15720"/>
                    <a:pt x="52" y="15837"/>
                  </a:cubicBezTo>
                  <a:cubicBezTo>
                    <a:pt x="43" y="15949"/>
                    <a:pt x="37" y="16064"/>
                    <a:pt x="34" y="16175"/>
                  </a:cubicBezTo>
                  <a:cubicBezTo>
                    <a:pt x="25" y="16337"/>
                    <a:pt x="19" y="16501"/>
                    <a:pt x="16" y="16663"/>
                  </a:cubicBezTo>
                  <a:cubicBezTo>
                    <a:pt x="6" y="16988"/>
                    <a:pt x="1" y="17315"/>
                    <a:pt x="1" y="17643"/>
                  </a:cubicBezTo>
                  <a:lnTo>
                    <a:pt x="1" y="35140"/>
                  </a:lnTo>
                  <a:lnTo>
                    <a:pt x="6634" y="44377"/>
                  </a:lnTo>
                  <a:lnTo>
                    <a:pt x="56822" y="41067"/>
                  </a:lnTo>
                  <a:lnTo>
                    <a:pt x="65071" y="33677"/>
                  </a:lnTo>
                  <a:lnTo>
                    <a:pt x="65071" y="21065"/>
                  </a:lnTo>
                  <a:lnTo>
                    <a:pt x="51869" y="22747"/>
                  </a:lnTo>
                  <a:lnTo>
                    <a:pt x="47841" y="17818"/>
                  </a:lnTo>
                  <a:lnTo>
                    <a:pt x="47355" y="17221"/>
                  </a:lnTo>
                  <a:lnTo>
                    <a:pt x="46638" y="16343"/>
                  </a:lnTo>
                  <a:cubicBezTo>
                    <a:pt x="46170" y="15770"/>
                    <a:pt x="45648" y="15245"/>
                    <a:pt x="45080" y="14773"/>
                  </a:cubicBezTo>
                  <a:cubicBezTo>
                    <a:pt x="45051" y="14748"/>
                    <a:pt x="45022" y="14727"/>
                    <a:pt x="44995" y="14703"/>
                  </a:cubicBezTo>
                  <a:cubicBezTo>
                    <a:pt x="44564" y="14351"/>
                    <a:pt x="44108" y="14032"/>
                    <a:pt x="43629" y="13747"/>
                  </a:cubicBezTo>
                  <a:cubicBezTo>
                    <a:pt x="43547" y="13696"/>
                    <a:pt x="43464" y="13648"/>
                    <a:pt x="43379" y="13602"/>
                  </a:cubicBezTo>
                  <a:cubicBezTo>
                    <a:pt x="41652" y="12627"/>
                    <a:pt x="39703" y="12113"/>
                    <a:pt x="37720" y="12113"/>
                  </a:cubicBezTo>
                  <a:cubicBezTo>
                    <a:pt x="37689" y="12113"/>
                    <a:pt x="37659" y="12114"/>
                    <a:pt x="37629" y="12114"/>
                  </a:cubicBezTo>
                  <a:lnTo>
                    <a:pt x="33684" y="12143"/>
                  </a:lnTo>
                  <a:lnTo>
                    <a:pt x="29905" y="12174"/>
                  </a:lnTo>
                  <a:lnTo>
                    <a:pt x="26576" y="10535"/>
                  </a:lnTo>
                  <a:lnTo>
                    <a:pt x="18325" y="6467"/>
                  </a:lnTo>
                  <a:lnTo>
                    <a:pt x="16450" y="5544"/>
                  </a:lnTo>
                  <a:lnTo>
                    <a:pt x="13197" y="3940"/>
                  </a:lnTo>
                  <a:lnTo>
                    <a:pt x="52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1"/>
            <p:cNvSpPr/>
            <p:nvPr/>
          </p:nvSpPr>
          <p:spPr>
            <a:xfrm>
              <a:off x="9264125" y="3661938"/>
              <a:ext cx="1626925" cy="410350"/>
            </a:xfrm>
            <a:custGeom>
              <a:avLst/>
              <a:gdLst/>
              <a:ahLst/>
              <a:cxnLst/>
              <a:rect l="l" t="t" r="r" b="b"/>
              <a:pathLst>
                <a:path w="65077" h="16414" extrusionOk="0">
                  <a:moveTo>
                    <a:pt x="65043" y="0"/>
                  </a:moveTo>
                  <a:lnTo>
                    <a:pt x="39423" y="624"/>
                  </a:lnTo>
                  <a:lnTo>
                    <a:pt x="36857" y="687"/>
                  </a:lnTo>
                  <a:lnTo>
                    <a:pt x="12635" y="1279"/>
                  </a:lnTo>
                  <a:lnTo>
                    <a:pt x="10070" y="1342"/>
                  </a:lnTo>
                  <a:lnTo>
                    <a:pt x="0" y="1586"/>
                  </a:lnTo>
                  <a:lnTo>
                    <a:pt x="9" y="7562"/>
                  </a:lnTo>
                  <a:lnTo>
                    <a:pt x="1988" y="14648"/>
                  </a:lnTo>
                  <a:lnTo>
                    <a:pt x="2988" y="14263"/>
                  </a:lnTo>
                  <a:lnTo>
                    <a:pt x="36613" y="16414"/>
                  </a:lnTo>
                  <a:lnTo>
                    <a:pt x="36857" y="16414"/>
                  </a:lnTo>
                  <a:lnTo>
                    <a:pt x="60720" y="14493"/>
                  </a:lnTo>
                  <a:lnTo>
                    <a:pt x="60874" y="12724"/>
                  </a:lnTo>
                  <a:lnTo>
                    <a:pt x="65076" y="3697"/>
                  </a:lnTo>
                  <a:lnTo>
                    <a:pt x="650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1"/>
            <p:cNvSpPr/>
            <p:nvPr/>
          </p:nvSpPr>
          <p:spPr>
            <a:xfrm>
              <a:off x="9326375" y="2820563"/>
              <a:ext cx="920750" cy="668725"/>
            </a:xfrm>
            <a:custGeom>
              <a:avLst/>
              <a:gdLst/>
              <a:ahLst/>
              <a:cxnLst/>
              <a:rect l="l" t="t" r="r" b="b"/>
              <a:pathLst>
                <a:path w="36830" h="26749" extrusionOk="0">
                  <a:moveTo>
                    <a:pt x="2683" y="1"/>
                  </a:moveTo>
                  <a:cubicBezTo>
                    <a:pt x="1637" y="1609"/>
                    <a:pt x="740" y="3310"/>
                    <a:pt x="0" y="5080"/>
                  </a:cubicBezTo>
                  <a:lnTo>
                    <a:pt x="8297" y="17203"/>
                  </a:lnTo>
                  <a:lnTo>
                    <a:pt x="13943" y="12997"/>
                  </a:lnTo>
                  <a:lnTo>
                    <a:pt x="36830" y="26749"/>
                  </a:lnTo>
                  <a:lnTo>
                    <a:pt x="27387" y="12174"/>
                  </a:lnTo>
                  <a:lnTo>
                    <a:pt x="26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1"/>
            <p:cNvSpPr/>
            <p:nvPr/>
          </p:nvSpPr>
          <p:spPr>
            <a:xfrm>
              <a:off x="9515875" y="3545713"/>
              <a:ext cx="64150" cy="527625"/>
            </a:xfrm>
            <a:custGeom>
              <a:avLst/>
              <a:gdLst/>
              <a:ahLst/>
              <a:cxnLst/>
              <a:rect l="l" t="t" r="r" b="b"/>
              <a:pathLst>
                <a:path w="2566" h="21105" extrusionOk="0">
                  <a:moveTo>
                    <a:pt x="0" y="0"/>
                  </a:moveTo>
                  <a:lnTo>
                    <a:pt x="0" y="21105"/>
                  </a:lnTo>
                  <a:lnTo>
                    <a:pt x="1308" y="19219"/>
                  </a:lnTo>
                  <a:lnTo>
                    <a:pt x="2565" y="21099"/>
                  </a:lnTo>
                  <a:lnTo>
                    <a:pt x="25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p:cNvSpPr/>
            <p:nvPr/>
          </p:nvSpPr>
          <p:spPr>
            <a:xfrm>
              <a:off x="10185525" y="3545713"/>
              <a:ext cx="64175" cy="526725"/>
            </a:xfrm>
            <a:custGeom>
              <a:avLst/>
              <a:gdLst/>
              <a:ahLst/>
              <a:cxnLst/>
              <a:rect l="l" t="t" r="r" b="b"/>
              <a:pathLst>
                <a:path w="2567" h="21069" extrusionOk="0">
                  <a:moveTo>
                    <a:pt x="1" y="0"/>
                  </a:moveTo>
                  <a:lnTo>
                    <a:pt x="1" y="21068"/>
                  </a:lnTo>
                  <a:lnTo>
                    <a:pt x="1233" y="19297"/>
                  </a:lnTo>
                  <a:lnTo>
                    <a:pt x="2567" y="21068"/>
                  </a:lnTo>
                  <a:lnTo>
                    <a:pt x="25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9515875" y="3545713"/>
              <a:ext cx="64150" cy="125825"/>
            </a:xfrm>
            <a:custGeom>
              <a:avLst/>
              <a:gdLst/>
              <a:ahLst/>
              <a:cxnLst/>
              <a:rect l="l" t="t" r="r" b="b"/>
              <a:pathLst>
                <a:path w="2566" h="5033" extrusionOk="0">
                  <a:moveTo>
                    <a:pt x="0" y="0"/>
                  </a:moveTo>
                  <a:lnTo>
                    <a:pt x="0" y="5032"/>
                  </a:lnTo>
                  <a:lnTo>
                    <a:pt x="2565" y="4903"/>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1"/>
            <p:cNvSpPr/>
            <p:nvPr/>
          </p:nvSpPr>
          <p:spPr>
            <a:xfrm>
              <a:off x="10185525" y="3545713"/>
              <a:ext cx="64175" cy="92000"/>
            </a:xfrm>
            <a:custGeom>
              <a:avLst/>
              <a:gdLst/>
              <a:ahLst/>
              <a:cxnLst/>
              <a:rect l="l" t="t" r="r" b="b"/>
              <a:pathLst>
                <a:path w="2567" h="3680" extrusionOk="0">
                  <a:moveTo>
                    <a:pt x="1" y="0"/>
                  </a:moveTo>
                  <a:lnTo>
                    <a:pt x="1" y="3679"/>
                  </a:lnTo>
                  <a:lnTo>
                    <a:pt x="2567" y="3549"/>
                  </a:lnTo>
                  <a:lnTo>
                    <a:pt x="25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p:cNvSpPr/>
            <p:nvPr/>
          </p:nvSpPr>
          <p:spPr>
            <a:xfrm>
              <a:off x="9387575" y="3083913"/>
              <a:ext cx="1000725" cy="500325"/>
            </a:xfrm>
            <a:custGeom>
              <a:avLst/>
              <a:gdLst/>
              <a:ahLst/>
              <a:cxnLst/>
              <a:rect l="l" t="t" r="r" b="b"/>
              <a:pathLst>
                <a:path w="40029" h="20013" extrusionOk="0">
                  <a:moveTo>
                    <a:pt x="0" y="1"/>
                  </a:moveTo>
                  <a:lnTo>
                    <a:pt x="0" y="20013"/>
                  </a:lnTo>
                  <a:lnTo>
                    <a:pt x="40029" y="20013"/>
                  </a:lnTo>
                  <a:lnTo>
                    <a:pt x="400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9387575" y="3159588"/>
              <a:ext cx="1000725" cy="29625"/>
            </a:xfrm>
            <a:custGeom>
              <a:avLst/>
              <a:gdLst/>
              <a:ahLst/>
              <a:cxnLst/>
              <a:rect l="l" t="t" r="r" b="b"/>
              <a:pathLst>
                <a:path w="40029" h="1185" extrusionOk="0">
                  <a:moveTo>
                    <a:pt x="40029" y="0"/>
                  </a:moveTo>
                  <a:lnTo>
                    <a:pt x="0" y="1034"/>
                  </a:lnTo>
                  <a:lnTo>
                    <a:pt x="0" y="1185"/>
                  </a:lnTo>
                  <a:lnTo>
                    <a:pt x="40029" y="151"/>
                  </a:lnTo>
                  <a:lnTo>
                    <a:pt x="4002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9387575" y="3271938"/>
              <a:ext cx="1000725" cy="5525"/>
            </a:xfrm>
            <a:custGeom>
              <a:avLst/>
              <a:gdLst/>
              <a:ahLst/>
              <a:cxnLst/>
              <a:rect l="l" t="t" r="r" b="b"/>
              <a:pathLst>
                <a:path w="40029" h="221" extrusionOk="0">
                  <a:moveTo>
                    <a:pt x="40029" y="1"/>
                  </a:moveTo>
                  <a:lnTo>
                    <a:pt x="0" y="71"/>
                  </a:lnTo>
                  <a:lnTo>
                    <a:pt x="0" y="221"/>
                  </a:lnTo>
                  <a:lnTo>
                    <a:pt x="40029" y="152"/>
                  </a:lnTo>
                  <a:lnTo>
                    <a:pt x="400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9387575" y="3393063"/>
              <a:ext cx="1000725" cy="3800"/>
            </a:xfrm>
            <a:custGeom>
              <a:avLst/>
              <a:gdLst/>
              <a:ahLst/>
              <a:cxnLst/>
              <a:rect l="l" t="t" r="r" b="b"/>
              <a:pathLst>
                <a:path w="40029" h="152" extrusionOk="0">
                  <a:moveTo>
                    <a:pt x="0" y="1"/>
                  </a:moveTo>
                  <a:lnTo>
                    <a:pt x="0" y="152"/>
                  </a:lnTo>
                  <a:lnTo>
                    <a:pt x="40029" y="152"/>
                  </a:lnTo>
                  <a:lnTo>
                    <a:pt x="400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9387575" y="3506663"/>
              <a:ext cx="1000725" cy="3800"/>
            </a:xfrm>
            <a:custGeom>
              <a:avLst/>
              <a:gdLst/>
              <a:ahLst/>
              <a:cxnLst/>
              <a:rect l="l" t="t" r="r" b="b"/>
              <a:pathLst>
                <a:path w="40029" h="152" extrusionOk="0">
                  <a:moveTo>
                    <a:pt x="0" y="0"/>
                  </a:moveTo>
                  <a:lnTo>
                    <a:pt x="0" y="151"/>
                  </a:lnTo>
                  <a:lnTo>
                    <a:pt x="40029" y="151"/>
                  </a:lnTo>
                  <a:lnTo>
                    <a:pt x="4002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 name="Google Shape;649;p41"/>
            <p:cNvGrpSpPr/>
            <p:nvPr/>
          </p:nvGrpSpPr>
          <p:grpSpPr>
            <a:xfrm>
              <a:off x="9535750" y="3202663"/>
              <a:ext cx="754975" cy="238800"/>
              <a:chOff x="9535750" y="3202663"/>
              <a:chExt cx="754975" cy="238800"/>
            </a:xfrm>
          </p:grpSpPr>
          <p:sp>
            <p:nvSpPr>
              <p:cNvPr id="650" name="Google Shape;650;p41"/>
              <p:cNvSpPr/>
              <p:nvPr/>
            </p:nvSpPr>
            <p:spPr>
              <a:xfrm>
                <a:off x="9580025" y="3207138"/>
                <a:ext cx="114950" cy="89725"/>
              </a:xfrm>
              <a:custGeom>
                <a:avLst/>
                <a:gdLst/>
                <a:ahLst/>
                <a:cxnLst/>
                <a:rect l="l" t="t" r="r" b="b"/>
                <a:pathLst>
                  <a:path w="4598" h="3589" extrusionOk="0">
                    <a:moveTo>
                      <a:pt x="0" y="1"/>
                    </a:moveTo>
                    <a:lnTo>
                      <a:pt x="0" y="200"/>
                    </a:lnTo>
                    <a:lnTo>
                      <a:pt x="415" y="200"/>
                    </a:lnTo>
                    <a:lnTo>
                      <a:pt x="415" y="3388"/>
                    </a:lnTo>
                    <a:lnTo>
                      <a:pt x="0" y="3388"/>
                    </a:lnTo>
                    <a:lnTo>
                      <a:pt x="0" y="3589"/>
                    </a:lnTo>
                    <a:lnTo>
                      <a:pt x="1031" y="3589"/>
                    </a:lnTo>
                    <a:lnTo>
                      <a:pt x="1031" y="3389"/>
                    </a:lnTo>
                    <a:lnTo>
                      <a:pt x="626" y="3389"/>
                    </a:lnTo>
                    <a:lnTo>
                      <a:pt x="626" y="631"/>
                    </a:lnTo>
                    <a:cubicBezTo>
                      <a:pt x="626" y="601"/>
                      <a:pt x="625" y="568"/>
                      <a:pt x="624" y="532"/>
                    </a:cubicBezTo>
                    <a:cubicBezTo>
                      <a:pt x="622" y="496"/>
                      <a:pt x="620" y="462"/>
                      <a:pt x="616" y="432"/>
                    </a:cubicBezTo>
                    <a:lnTo>
                      <a:pt x="616" y="432"/>
                    </a:lnTo>
                    <a:cubicBezTo>
                      <a:pt x="637" y="462"/>
                      <a:pt x="652" y="485"/>
                      <a:pt x="665" y="501"/>
                    </a:cubicBezTo>
                    <a:cubicBezTo>
                      <a:pt x="676" y="517"/>
                      <a:pt x="693" y="540"/>
                      <a:pt x="714" y="570"/>
                    </a:cubicBezTo>
                    <a:lnTo>
                      <a:pt x="2292" y="2626"/>
                    </a:lnTo>
                    <a:lnTo>
                      <a:pt x="3824" y="626"/>
                    </a:lnTo>
                    <a:cubicBezTo>
                      <a:pt x="3851" y="588"/>
                      <a:pt x="3876" y="557"/>
                      <a:pt x="3896" y="529"/>
                    </a:cubicBezTo>
                    <a:cubicBezTo>
                      <a:pt x="3916" y="501"/>
                      <a:pt x="3940" y="469"/>
                      <a:pt x="3967" y="432"/>
                    </a:cubicBezTo>
                    <a:lnTo>
                      <a:pt x="3967" y="432"/>
                    </a:lnTo>
                    <a:cubicBezTo>
                      <a:pt x="3964" y="473"/>
                      <a:pt x="3962" y="506"/>
                      <a:pt x="3959" y="532"/>
                    </a:cubicBezTo>
                    <a:cubicBezTo>
                      <a:pt x="3957" y="557"/>
                      <a:pt x="3957" y="591"/>
                      <a:pt x="3957" y="631"/>
                    </a:cubicBezTo>
                    <a:lnTo>
                      <a:pt x="3957" y="3388"/>
                    </a:lnTo>
                    <a:lnTo>
                      <a:pt x="3568" y="3388"/>
                    </a:lnTo>
                    <a:lnTo>
                      <a:pt x="3568" y="3589"/>
                    </a:lnTo>
                    <a:lnTo>
                      <a:pt x="4598" y="3589"/>
                    </a:lnTo>
                    <a:lnTo>
                      <a:pt x="4598" y="3388"/>
                    </a:lnTo>
                    <a:lnTo>
                      <a:pt x="4167" y="3388"/>
                    </a:lnTo>
                    <a:lnTo>
                      <a:pt x="4167" y="200"/>
                    </a:lnTo>
                    <a:lnTo>
                      <a:pt x="4582" y="200"/>
                    </a:lnTo>
                    <a:lnTo>
                      <a:pt x="4582" y="1"/>
                    </a:lnTo>
                    <a:lnTo>
                      <a:pt x="4043" y="1"/>
                    </a:lnTo>
                    <a:cubicBezTo>
                      <a:pt x="3749" y="380"/>
                      <a:pt x="3458" y="760"/>
                      <a:pt x="3167" y="1141"/>
                    </a:cubicBezTo>
                    <a:cubicBezTo>
                      <a:pt x="2877" y="1522"/>
                      <a:pt x="2584" y="1902"/>
                      <a:pt x="2291" y="2281"/>
                    </a:cubicBezTo>
                    <a:cubicBezTo>
                      <a:pt x="2038" y="1956"/>
                      <a:pt x="1757" y="1593"/>
                      <a:pt x="1450" y="1192"/>
                    </a:cubicBezTo>
                    <a:cubicBezTo>
                      <a:pt x="1143" y="790"/>
                      <a:pt x="838" y="393"/>
                      <a:pt x="5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1"/>
              <p:cNvSpPr/>
              <p:nvPr/>
            </p:nvSpPr>
            <p:spPr>
              <a:xfrm>
                <a:off x="9703925" y="3207138"/>
                <a:ext cx="64200" cy="89725"/>
              </a:xfrm>
              <a:custGeom>
                <a:avLst/>
                <a:gdLst/>
                <a:ahLst/>
                <a:cxnLst/>
                <a:rect l="l" t="t" r="r" b="b"/>
                <a:pathLst>
                  <a:path w="2568" h="3589" extrusionOk="0">
                    <a:moveTo>
                      <a:pt x="0" y="1"/>
                    </a:moveTo>
                    <a:lnTo>
                      <a:pt x="0" y="200"/>
                    </a:lnTo>
                    <a:lnTo>
                      <a:pt x="369" y="200"/>
                    </a:lnTo>
                    <a:lnTo>
                      <a:pt x="369" y="3388"/>
                    </a:lnTo>
                    <a:lnTo>
                      <a:pt x="0" y="3388"/>
                    </a:lnTo>
                    <a:lnTo>
                      <a:pt x="0" y="3589"/>
                    </a:lnTo>
                    <a:lnTo>
                      <a:pt x="2568" y="3589"/>
                    </a:lnTo>
                    <a:lnTo>
                      <a:pt x="2568" y="2799"/>
                    </a:lnTo>
                    <a:lnTo>
                      <a:pt x="2368" y="2799"/>
                    </a:lnTo>
                    <a:lnTo>
                      <a:pt x="2368" y="3388"/>
                    </a:lnTo>
                    <a:lnTo>
                      <a:pt x="579" y="3388"/>
                    </a:lnTo>
                    <a:lnTo>
                      <a:pt x="579" y="1882"/>
                    </a:lnTo>
                    <a:lnTo>
                      <a:pt x="2296" y="1882"/>
                    </a:lnTo>
                    <a:lnTo>
                      <a:pt x="2296" y="1676"/>
                    </a:lnTo>
                    <a:lnTo>
                      <a:pt x="579" y="1676"/>
                    </a:lnTo>
                    <a:lnTo>
                      <a:pt x="579" y="200"/>
                    </a:lnTo>
                    <a:lnTo>
                      <a:pt x="2295" y="200"/>
                    </a:lnTo>
                    <a:lnTo>
                      <a:pt x="2295" y="790"/>
                    </a:lnTo>
                    <a:lnTo>
                      <a:pt x="2496" y="790"/>
                    </a:lnTo>
                    <a:lnTo>
                      <a:pt x="24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1"/>
              <p:cNvSpPr/>
              <p:nvPr/>
            </p:nvSpPr>
            <p:spPr>
              <a:xfrm>
                <a:off x="9777075" y="3207138"/>
                <a:ext cx="99450" cy="93825"/>
              </a:xfrm>
              <a:custGeom>
                <a:avLst/>
                <a:gdLst/>
                <a:ahLst/>
                <a:cxnLst/>
                <a:rect l="l" t="t" r="r" b="b"/>
                <a:pathLst>
                  <a:path w="3978" h="3753" extrusionOk="0">
                    <a:moveTo>
                      <a:pt x="0" y="1"/>
                    </a:moveTo>
                    <a:lnTo>
                      <a:pt x="0" y="200"/>
                    </a:lnTo>
                    <a:lnTo>
                      <a:pt x="415" y="200"/>
                    </a:lnTo>
                    <a:lnTo>
                      <a:pt x="415" y="3388"/>
                    </a:lnTo>
                    <a:lnTo>
                      <a:pt x="0" y="3388"/>
                    </a:lnTo>
                    <a:lnTo>
                      <a:pt x="0" y="3589"/>
                    </a:lnTo>
                    <a:lnTo>
                      <a:pt x="1030" y="3589"/>
                    </a:lnTo>
                    <a:lnTo>
                      <a:pt x="1030" y="3389"/>
                    </a:lnTo>
                    <a:lnTo>
                      <a:pt x="625" y="3389"/>
                    </a:lnTo>
                    <a:lnTo>
                      <a:pt x="625" y="503"/>
                    </a:lnTo>
                    <a:lnTo>
                      <a:pt x="615" y="355"/>
                    </a:lnTo>
                    <a:lnTo>
                      <a:pt x="708" y="473"/>
                    </a:lnTo>
                    <a:lnTo>
                      <a:pt x="3547" y="3752"/>
                    </a:lnTo>
                    <a:lnTo>
                      <a:pt x="3546" y="200"/>
                    </a:lnTo>
                    <a:lnTo>
                      <a:pt x="3977" y="200"/>
                    </a:lnTo>
                    <a:lnTo>
                      <a:pt x="3977" y="1"/>
                    </a:lnTo>
                    <a:lnTo>
                      <a:pt x="2947" y="1"/>
                    </a:lnTo>
                    <a:lnTo>
                      <a:pt x="2947" y="200"/>
                    </a:lnTo>
                    <a:lnTo>
                      <a:pt x="3336" y="200"/>
                    </a:lnTo>
                    <a:lnTo>
                      <a:pt x="3336" y="3117"/>
                    </a:lnTo>
                    <a:lnTo>
                      <a:pt x="3351" y="3281"/>
                    </a:lnTo>
                    <a:lnTo>
                      <a:pt x="3255" y="3148"/>
                    </a:lnTo>
                    <a:lnTo>
                      <a:pt x="5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1"/>
              <p:cNvSpPr/>
              <p:nvPr/>
            </p:nvSpPr>
            <p:spPr>
              <a:xfrm>
                <a:off x="9885475" y="3207138"/>
                <a:ext cx="72050" cy="89725"/>
              </a:xfrm>
              <a:custGeom>
                <a:avLst/>
                <a:gdLst/>
                <a:ahLst/>
                <a:cxnLst/>
                <a:rect l="l" t="t" r="r" b="b"/>
                <a:pathLst>
                  <a:path w="2882" h="3589" extrusionOk="0">
                    <a:moveTo>
                      <a:pt x="1086" y="200"/>
                    </a:moveTo>
                    <a:cubicBezTo>
                      <a:pt x="1293" y="200"/>
                      <a:pt x="1500" y="238"/>
                      <a:pt x="1693" y="314"/>
                    </a:cubicBezTo>
                    <a:cubicBezTo>
                      <a:pt x="1883" y="385"/>
                      <a:pt x="2055" y="493"/>
                      <a:pt x="2204" y="631"/>
                    </a:cubicBezTo>
                    <a:cubicBezTo>
                      <a:pt x="2352" y="774"/>
                      <a:pt x="2470" y="946"/>
                      <a:pt x="2550" y="1136"/>
                    </a:cubicBezTo>
                    <a:cubicBezTo>
                      <a:pt x="2634" y="1332"/>
                      <a:pt x="2676" y="1553"/>
                      <a:pt x="2676" y="1794"/>
                    </a:cubicBezTo>
                    <a:cubicBezTo>
                      <a:pt x="2676" y="1995"/>
                      <a:pt x="2641" y="2193"/>
                      <a:pt x="2570" y="2382"/>
                    </a:cubicBezTo>
                    <a:cubicBezTo>
                      <a:pt x="2501" y="2569"/>
                      <a:pt x="2394" y="2741"/>
                      <a:pt x="2255" y="2887"/>
                    </a:cubicBezTo>
                    <a:cubicBezTo>
                      <a:pt x="2115" y="3036"/>
                      <a:pt x="1938" y="3157"/>
                      <a:pt x="1725" y="3247"/>
                    </a:cubicBezTo>
                    <a:cubicBezTo>
                      <a:pt x="1512" y="3338"/>
                      <a:pt x="1262" y="3383"/>
                      <a:pt x="979" y="3383"/>
                    </a:cubicBezTo>
                    <a:lnTo>
                      <a:pt x="533" y="3383"/>
                    </a:lnTo>
                    <a:lnTo>
                      <a:pt x="533" y="200"/>
                    </a:lnTo>
                    <a:lnTo>
                      <a:pt x="1076" y="200"/>
                    </a:lnTo>
                    <a:cubicBezTo>
                      <a:pt x="1079" y="200"/>
                      <a:pt x="1082" y="200"/>
                      <a:pt x="1086" y="200"/>
                    </a:cubicBezTo>
                    <a:close/>
                    <a:moveTo>
                      <a:pt x="1086" y="1"/>
                    </a:moveTo>
                    <a:cubicBezTo>
                      <a:pt x="1083" y="1"/>
                      <a:pt x="1079" y="1"/>
                      <a:pt x="1076" y="1"/>
                    </a:cubicBezTo>
                    <a:lnTo>
                      <a:pt x="1" y="1"/>
                    </a:lnTo>
                    <a:lnTo>
                      <a:pt x="1" y="200"/>
                    </a:lnTo>
                    <a:lnTo>
                      <a:pt x="323" y="200"/>
                    </a:lnTo>
                    <a:lnTo>
                      <a:pt x="323" y="3383"/>
                    </a:lnTo>
                    <a:lnTo>
                      <a:pt x="1" y="3383"/>
                    </a:lnTo>
                    <a:lnTo>
                      <a:pt x="1" y="3589"/>
                    </a:lnTo>
                    <a:lnTo>
                      <a:pt x="903" y="3589"/>
                    </a:lnTo>
                    <a:cubicBezTo>
                      <a:pt x="1265" y="3589"/>
                      <a:pt x="1572" y="3533"/>
                      <a:pt x="1823" y="3422"/>
                    </a:cubicBezTo>
                    <a:cubicBezTo>
                      <a:pt x="2073" y="3311"/>
                      <a:pt x="2278" y="3168"/>
                      <a:pt x="2435" y="2993"/>
                    </a:cubicBezTo>
                    <a:cubicBezTo>
                      <a:pt x="2588" y="2826"/>
                      <a:pt x="2704" y="2629"/>
                      <a:pt x="2776" y="2415"/>
                    </a:cubicBezTo>
                    <a:cubicBezTo>
                      <a:pt x="2844" y="2215"/>
                      <a:pt x="2879" y="2005"/>
                      <a:pt x="2881" y="1794"/>
                    </a:cubicBezTo>
                    <a:cubicBezTo>
                      <a:pt x="2881" y="1521"/>
                      <a:pt x="2832" y="1273"/>
                      <a:pt x="2737" y="1051"/>
                    </a:cubicBezTo>
                    <a:cubicBezTo>
                      <a:pt x="2647" y="837"/>
                      <a:pt x="2515" y="644"/>
                      <a:pt x="2348" y="483"/>
                    </a:cubicBezTo>
                    <a:cubicBezTo>
                      <a:pt x="2181" y="327"/>
                      <a:pt x="1986" y="206"/>
                      <a:pt x="1774" y="127"/>
                    </a:cubicBezTo>
                    <a:cubicBezTo>
                      <a:pt x="1553" y="43"/>
                      <a:pt x="1321"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1"/>
              <p:cNvSpPr/>
              <p:nvPr/>
            </p:nvSpPr>
            <p:spPr>
              <a:xfrm>
                <a:off x="9966425" y="3206113"/>
                <a:ext cx="91825" cy="91775"/>
              </a:xfrm>
              <a:custGeom>
                <a:avLst/>
                <a:gdLst/>
                <a:ahLst/>
                <a:cxnLst/>
                <a:rect l="l" t="t" r="r" b="b"/>
                <a:pathLst>
                  <a:path w="3673" h="3671" extrusionOk="0">
                    <a:moveTo>
                      <a:pt x="1840" y="206"/>
                    </a:moveTo>
                    <a:cubicBezTo>
                      <a:pt x="2055" y="206"/>
                      <a:pt x="2268" y="250"/>
                      <a:pt x="2467" y="337"/>
                    </a:cubicBezTo>
                    <a:cubicBezTo>
                      <a:pt x="2659" y="421"/>
                      <a:pt x="2835" y="540"/>
                      <a:pt x="2984" y="688"/>
                    </a:cubicBezTo>
                    <a:cubicBezTo>
                      <a:pt x="3131" y="838"/>
                      <a:pt x="3249" y="1015"/>
                      <a:pt x="3333" y="1208"/>
                    </a:cubicBezTo>
                    <a:cubicBezTo>
                      <a:pt x="3418" y="1408"/>
                      <a:pt x="3463" y="1623"/>
                      <a:pt x="3460" y="1841"/>
                    </a:cubicBezTo>
                    <a:cubicBezTo>
                      <a:pt x="3461" y="2060"/>
                      <a:pt x="3418" y="2275"/>
                      <a:pt x="3333" y="2477"/>
                    </a:cubicBezTo>
                    <a:cubicBezTo>
                      <a:pt x="3250" y="2670"/>
                      <a:pt x="3130" y="2844"/>
                      <a:pt x="2979" y="2989"/>
                    </a:cubicBezTo>
                    <a:cubicBezTo>
                      <a:pt x="2828" y="3140"/>
                      <a:pt x="2652" y="3259"/>
                      <a:pt x="2456" y="3343"/>
                    </a:cubicBezTo>
                    <a:cubicBezTo>
                      <a:pt x="2258" y="3428"/>
                      <a:pt x="2044" y="3471"/>
                      <a:pt x="1830" y="3471"/>
                    </a:cubicBezTo>
                    <a:cubicBezTo>
                      <a:pt x="1827" y="3471"/>
                      <a:pt x="1824" y="3471"/>
                      <a:pt x="1821" y="3471"/>
                    </a:cubicBezTo>
                    <a:cubicBezTo>
                      <a:pt x="1607" y="3471"/>
                      <a:pt x="1395" y="3428"/>
                      <a:pt x="1198" y="3343"/>
                    </a:cubicBezTo>
                    <a:cubicBezTo>
                      <a:pt x="1005" y="3260"/>
                      <a:pt x="833" y="3141"/>
                      <a:pt x="688" y="2990"/>
                    </a:cubicBezTo>
                    <a:cubicBezTo>
                      <a:pt x="539" y="2844"/>
                      <a:pt x="421" y="2670"/>
                      <a:pt x="340" y="2480"/>
                    </a:cubicBezTo>
                    <a:cubicBezTo>
                      <a:pt x="253" y="2280"/>
                      <a:pt x="210" y="2064"/>
                      <a:pt x="211" y="1847"/>
                    </a:cubicBezTo>
                    <a:cubicBezTo>
                      <a:pt x="210" y="1628"/>
                      <a:pt x="253" y="1412"/>
                      <a:pt x="340" y="1210"/>
                    </a:cubicBezTo>
                    <a:cubicBezTo>
                      <a:pt x="503" y="819"/>
                      <a:pt x="813" y="505"/>
                      <a:pt x="1203" y="337"/>
                    </a:cubicBezTo>
                    <a:cubicBezTo>
                      <a:pt x="1399" y="250"/>
                      <a:pt x="1609" y="206"/>
                      <a:pt x="1823" y="206"/>
                    </a:cubicBezTo>
                    <a:cubicBezTo>
                      <a:pt x="1826" y="206"/>
                      <a:pt x="1829" y="206"/>
                      <a:pt x="1831" y="206"/>
                    </a:cubicBezTo>
                    <a:cubicBezTo>
                      <a:pt x="1834" y="206"/>
                      <a:pt x="1837" y="206"/>
                      <a:pt x="1840" y="206"/>
                    </a:cubicBezTo>
                    <a:close/>
                    <a:moveTo>
                      <a:pt x="1823" y="1"/>
                    </a:moveTo>
                    <a:cubicBezTo>
                      <a:pt x="1581" y="1"/>
                      <a:pt x="1341" y="51"/>
                      <a:pt x="1119" y="147"/>
                    </a:cubicBezTo>
                    <a:cubicBezTo>
                      <a:pt x="903" y="240"/>
                      <a:pt x="707" y="374"/>
                      <a:pt x="540" y="540"/>
                    </a:cubicBezTo>
                    <a:cubicBezTo>
                      <a:pt x="371" y="708"/>
                      <a:pt x="238" y="907"/>
                      <a:pt x="146" y="1126"/>
                    </a:cubicBezTo>
                    <a:cubicBezTo>
                      <a:pt x="49" y="1352"/>
                      <a:pt x="0" y="1596"/>
                      <a:pt x="2" y="1842"/>
                    </a:cubicBezTo>
                    <a:cubicBezTo>
                      <a:pt x="0" y="2851"/>
                      <a:pt x="819" y="3671"/>
                      <a:pt x="1829" y="3671"/>
                    </a:cubicBezTo>
                    <a:cubicBezTo>
                      <a:pt x="1830" y="3671"/>
                      <a:pt x="1831" y="3671"/>
                      <a:pt x="1831" y="3671"/>
                    </a:cubicBezTo>
                    <a:cubicBezTo>
                      <a:pt x="1834" y="3671"/>
                      <a:pt x="1837" y="3671"/>
                      <a:pt x="1840" y="3671"/>
                    </a:cubicBezTo>
                    <a:cubicBezTo>
                      <a:pt x="2082" y="3671"/>
                      <a:pt x="2323" y="3622"/>
                      <a:pt x="2546" y="3528"/>
                    </a:cubicBezTo>
                    <a:cubicBezTo>
                      <a:pt x="2765" y="3435"/>
                      <a:pt x="2965" y="3301"/>
                      <a:pt x="3133" y="3133"/>
                    </a:cubicBezTo>
                    <a:cubicBezTo>
                      <a:pt x="3299" y="2966"/>
                      <a:pt x="3432" y="2770"/>
                      <a:pt x="3525" y="2553"/>
                    </a:cubicBezTo>
                    <a:cubicBezTo>
                      <a:pt x="3623" y="2329"/>
                      <a:pt x="3672" y="2086"/>
                      <a:pt x="3671" y="1841"/>
                    </a:cubicBezTo>
                    <a:cubicBezTo>
                      <a:pt x="3672" y="1595"/>
                      <a:pt x="3623" y="1352"/>
                      <a:pt x="3525" y="1126"/>
                    </a:cubicBezTo>
                    <a:cubicBezTo>
                      <a:pt x="3341" y="683"/>
                      <a:pt x="2990" y="331"/>
                      <a:pt x="2547" y="147"/>
                    </a:cubicBezTo>
                    <a:cubicBezTo>
                      <a:pt x="2324" y="51"/>
                      <a:pt x="2083" y="1"/>
                      <a:pt x="1840" y="1"/>
                    </a:cubicBezTo>
                    <a:cubicBezTo>
                      <a:pt x="1837" y="1"/>
                      <a:pt x="1834" y="1"/>
                      <a:pt x="1831" y="1"/>
                    </a:cubicBezTo>
                    <a:cubicBezTo>
                      <a:pt x="1829" y="1"/>
                      <a:pt x="1826" y="1"/>
                      <a:pt x="1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1"/>
              <p:cNvSpPr/>
              <p:nvPr/>
            </p:nvSpPr>
            <p:spPr>
              <a:xfrm>
                <a:off x="10067150" y="3202663"/>
                <a:ext cx="71650" cy="94200"/>
              </a:xfrm>
              <a:custGeom>
                <a:avLst/>
                <a:gdLst/>
                <a:ahLst/>
                <a:cxnLst/>
                <a:rect l="l" t="t" r="r" b="b"/>
                <a:pathLst>
                  <a:path w="2866" h="3768" extrusionOk="0">
                    <a:moveTo>
                      <a:pt x="88" y="0"/>
                    </a:moveTo>
                    <a:lnTo>
                      <a:pt x="88" y="379"/>
                    </a:lnTo>
                    <a:lnTo>
                      <a:pt x="2451" y="379"/>
                    </a:lnTo>
                    <a:lnTo>
                      <a:pt x="1" y="3562"/>
                    </a:lnTo>
                    <a:lnTo>
                      <a:pt x="1" y="3768"/>
                    </a:lnTo>
                    <a:lnTo>
                      <a:pt x="2865" y="3768"/>
                    </a:lnTo>
                    <a:lnTo>
                      <a:pt x="2865" y="2737"/>
                    </a:lnTo>
                    <a:lnTo>
                      <a:pt x="2666" y="2737"/>
                    </a:lnTo>
                    <a:lnTo>
                      <a:pt x="2666" y="3562"/>
                    </a:lnTo>
                    <a:lnTo>
                      <a:pt x="267" y="3562"/>
                    </a:lnTo>
                    <a:lnTo>
                      <a:pt x="2718" y="379"/>
                    </a:lnTo>
                    <a:lnTo>
                      <a:pt x="2718" y="180"/>
                    </a:lnTo>
                    <a:lnTo>
                      <a:pt x="304" y="180"/>
                    </a:lnTo>
                    <a:lnTo>
                      <a:pt x="3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1"/>
              <p:cNvSpPr/>
              <p:nvPr/>
            </p:nvSpPr>
            <p:spPr>
              <a:xfrm>
                <a:off x="10147750" y="3203038"/>
                <a:ext cx="95125" cy="93825"/>
              </a:xfrm>
              <a:custGeom>
                <a:avLst/>
                <a:gdLst/>
                <a:ahLst/>
                <a:cxnLst/>
                <a:rect l="l" t="t" r="r" b="b"/>
                <a:pathLst>
                  <a:path w="3805" h="3753" extrusionOk="0">
                    <a:moveTo>
                      <a:pt x="1902" y="468"/>
                    </a:moveTo>
                    <a:lnTo>
                      <a:pt x="1949" y="616"/>
                    </a:lnTo>
                    <a:lnTo>
                      <a:pt x="2537" y="2010"/>
                    </a:lnTo>
                    <a:lnTo>
                      <a:pt x="1267" y="2010"/>
                    </a:lnTo>
                    <a:cubicBezTo>
                      <a:pt x="1362" y="1781"/>
                      <a:pt x="1461" y="1550"/>
                      <a:pt x="1562" y="1315"/>
                    </a:cubicBezTo>
                    <a:lnTo>
                      <a:pt x="1562" y="1316"/>
                    </a:lnTo>
                    <a:cubicBezTo>
                      <a:pt x="1662" y="1081"/>
                      <a:pt x="1758" y="849"/>
                      <a:pt x="1851" y="616"/>
                    </a:cubicBezTo>
                    <a:cubicBezTo>
                      <a:pt x="1861" y="589"/>
                      <a:pt x="1870" y="565"/>
                      <a:pt x="1879" y="545"/>
                    </a:cubicBezTo>
                    <a:cubicBezTo>
                      <a:pt x="1888" y="520"/>
                      <a:pt x="1896" y="494"/>
                      <a:pt x="1902" y="468"/>
                    </a:cubicBezTo>
                    <a:close/>
                    <a:moveTo>
                      <a:pt x="1902" y="0"/>
                    </a:moveTo>
                    <a:cubicBezTo>
                      <a:pt x="1652" y="598"/>
                      <a:pt x="1402" y="1190"/>
                      <a:pt x="1149" y="1777"/>
                    </a:cubicBezTo>
                    <a:cubicBezTo>
                      <a:pt x="896" y="2363"/>
                      <a:pt x="645" y="2954"/>
                      <a:pt x="396" y="3552"/>
                    </a:cubicBezTo>
                    <a:lnTo>
                      <a:pt x="1" y="3552"/>
                    </a:lnTo>
                    <a:lnTo>
                      <a:pt x="1" y="3753"/>
                    </a:lnTo>
                    <a:lnTo>
                      <a:pt x="990" y="3753"/>
                    </a:lnTo>
                    <a:lnTo>
                      <a:pt x="990" y="3552"/>
                    </a:lnTo>
                    <a:lnTo>
                      <a:pt x="611" y="3552"/>
                    </a:lnTo>
                    <a:cubicBezTo>
                      <a:pt x="717" y="3307"/>
                      <a:pt x="812" y="3082"/>
                      <a:pt x="898" y="2880"/>
                    </a:cubicBezTo>
                    <a:cubicBezTo>
                      <a:pt x="983" y="2680"/>
                      <a:pt x="1077" y="2455"/>
                      <a:pt x="1179" y="2210"/>
                    </a:cubicBezTo>
                    <a:lnTo>
                      <a:pt x="2625" y="2210"/>
                    </a:lnTo>
                    <a:cubicBezTo>
                      <a:pt x="2721" y="2435"/>
                      <a:pt x="2816" y="2659"/>
                      <a:pt x="2909" y="2880"/>
                    </a:cubicBezTo>
                    <a:cubicBezTo>
                      <a:pt x="3004" y="3103"/>
                      <a:pt x="3099" y="3327"/>
                      <a:pt x="3194" y="3552"/>
                    </a:cubicBezTo>
                    <a:lnTo>
                      <a:pt x="2820" y="3552"/>
                    </a:lnTo>
                    <a:lnTo>
                      <a:pt x="2820" y="3753"/>
                    </a:lnTo>
                    <a:lnTo>
                      <a:pt x="3804" y="3753"/>
                    </a:lnTo>
                    <a:lnTo>
                      <a:pt x="3804" y="3552"/>
                    </a:lnTo>
                    <a:lnTo>
                      <a:pt x="3410" y="3552"/>
                    </a:lnTo>
                    <a:cubicBezTo>
                      <a:pt x="3157" y="2954"/>
                      <a:pt x="2905" y="2362"/>
                      <a:pt x="2653" y="1777"/>
                    </a:cubicBezTo>
                    <a:cubicBezTo>
                      <a:pt x="2402" y="1190"/>
                      <a:pt x="2152" y="599"/>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1"/>
              <p:cNvSpPr/>
              <p:nvPr/>
            </p:nvSpPr>
            <p:spPr>
              <a:xfrm>
                <a:off x="9535750" y="3343563"/>
                <a:ext cx="95125" cy="93800"/>
              </a:xfrm>
              <a:custGeom>
                <a:avLst/>
                <a:gdLst/>
                <a:ahLst/>
                <a:cxnLst/>
                <a:rect l="l" t="t" r="r" b="b"/>
                <a:pathLst>
                  <a:path w="3805" h="3752" extrusionOk="0">
                    <a:moveTo>
                      <a:pt x="1902" y="465"/>
                    </a:moveTo>
                    <a:lnTo>
                      <a:pt x="1947" y="615"/>
                    </a:lnTo>
                    <a:lnTo>
                      <a:pt x="2537" y="2008"/>
                    </a:lnTo>
                    <a:lnTo>
                      <a:pt x="1265" y="2008"/>
                    </a:lnTo>
                    <a:cubicBezTo>
                      <a:pt x="1362" y="1779"/>
                      <a:pt x="1459" y="1548"/>
                      <a:pt x="1560" y="1314"/>
                    </a:cubicBezTo>
                    <a:lnTo>
                      <a:pt x="1561" y="1314"/>
                    </a:lnTo>
                    <a:cubicBezTo>
                      <a:pt x="1661" y="1080"/>
                      <a:pt x="1758" y="846"/>
                      <a:pt x="1849" y="615"/>
                    </a:cubicBezTo>
                    <a:cubicBezTo>
                      <a:pt x="1861" y="587"/>
                      <a:pt x="1870" y="563"/>
                      <a:pt x="1878" y="542"/>
                    </a:cubicBezTo>
                    <a:cubicBezTo>
                      <a:pt x="1888" y="517"/>
                      <a:pt x="1896" y="491"/>
                      <a:pt x="1902" y="465"/>
                    </a:cubicBezTo>
                    <a:close/>
                    <a:moveTo>
                      <a:pt x="1902" y="0"/>
                    </a:moveTo>
                    <a:cubicBezTo>
                      <a:pt x="1652" y="598"/>
                      <a:pt x="1401" y="1189"/>
                      <a:pt x="1148" y="1776"/>
                    </a:cubicBezTo>
                    <a:cubicBezTo>
                      <a:pt x="895" y="2362"/>
                      <a:pt x="644" y="2953"/>
                      <a:pt x="394" y="3551"/>
                    </a:cubicBezTo>
                    <a:lnTo>
                      <a:pt x="0" y="3551"/>
                    </a:lnTo>
                    <a:lnTo>
                      <a:pt x="0" y="3751"/>
                    </a:lnTo>
                    <a:lnTo>
                      <a:pt x="988" y="3751"/>
                    </a:lnTo>
                    <a:lnTo>
                      <a:pt x="988" y="3551"/>
                    </a:lnTo>
                    <a:lnTo>
                      <a:pt x="610" y="3551"/>
                    </a:lnTo>
                    <a:cubicBezTo>
                      <a:pt x="716" y="3306"/>
                      <a:pt x="811" y="3082"/>
                      <a:pt x="898" y="2880"/>
                    </a:cubicBezTo>
                    <a:cubicBezTo>
                      <a:pt x="983" y="2679"/>
                      <a:pt x="1077" y="2454"/>
                      <a:pt x="1179" y="2209"/>
                    </a:cubicBezTo>
                    <a:lnTo>
                      <a:pt x="2625" y="2209"/>
                    </a:lnTo>
                    <a:cubicBezTo>
                      <a:pt x="2721" y="2433"/>
                      <a:pt x="2816" y="2658"/>
                      <a:pt x="2910" y="2880"/>
                    </a:cubicBezTo>
                    <a:cubicBezTo>
                      <a:pt x="3003" y="3102"/>
                      <a:pt x="3098" y="3326"/>
                      <a:pt x="3194" y="3552"/>
                    </a:cubicBezTo>
                    <a:lnTo>
                      <a:pt x="2819" y="3552"/>
                    </a:lnTo>
                    <a:lnTo>
                      <a:pt x="2819" y="3752"/>
                    </a:lnTo>
                    <a:lnTo>
                      <a:pt x="3804" y="3752"/>
                    </a:lnTo>
                    <a:lnTo>
                      <a:pt x="3804" y="3552"/>
                    </a:lnTo>
                    <a:lnTo>
                      <a:pt x="3409" y="3552"/>
                    </a:lnTo>
                    <a:cubicBezTo>
                      <a:pt x="3157" y="2953"/>
                      <a:pt x="2906" y="2362"/>
                      <a:pt x="2654" y="1776"/>
                    </a:cubicBezTo>
                    <a:cubicBezTo>
                      <a:pt x="2402" y="1190"/>
                      <a:pt x="2151" y="598"/>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1"/>
              <p:cNvSpPr/>
              <p:nvPr/>
            </p:nvSpPr>
            <p:spPr>
              <a:xfrm>
                <a:off x="9639800" y="3347638"/>
                <a:ext cx="64350" cy="89700"/>
              </a:xfrm>
              <a:custGeom>
                <a:avLst/>
                <a:gdLst/>
                <a:ahLst/>
                <a:cxnLst/>
                <a:rect l="l" t="t" r="r" b="b"/>
                <a:pathLst>
                  <a:path w="2574" h="3588" extrusionOk="0">
                    <a:moveTo>
                      <a:pt x="1079" y="200"/>
                    </a:moveTo>
                    <a:cubicBezTo>
                      <a:pt x="1195" y="200"/>
                      <a:pt x="1311" y="221"/>
                      <a:pt x="1420" y="261"/>
                    </a:cubicBezTo>
                    <a:cubicBezTo>
                      <a:pt x="1523" y="299"/>
                      <a:pt x="1620" y="352"/>
                      <a:pt x="1707" y="420"/>
                    </a:cubicBezTo>
                    <a:cubicBezTo>
                      <a:pt x="1786" y="485"/>
                      <a:pt x="1852" y="565"/>
                      <a:pt x="1899" y="656"/>
                    </a:cubicBezTo>
                    <a:cubicBezTo>
                      <a:pt x="1945" y="742"/>
                      <a:pt x="1969" y="840"/>
                      <a:pt x="1969" y="938"/>
                    </a:cubicBezTo>
                    <a:cubicBezTo>
                      <a:pt x="1968" y="1025"/>
                      <a:pt x="1954" y="1111"/>
                      <a:pt x="1928" y="1194"/>
                    </a:cubicBezTo>
                    <a:cubicBezTo>
                      <a:pt x="1899" y="1285"/>
                      <a:pt x="1850" y="1368"/>
                      <a:pt x="1784" y="1436"/>
                    </a:cubicBezTo>
                    <a:cubicBezTo>
                      <a:pt x="1705" y="1518"/>
                      <a:pt x="1609" y="1583"/>
                      <a:pt x="1502" y="1625"/>
                    </a:cubicBezTo>
                    <a:cubicBezTo>
                      <a:pt x="1386" y="1673"/>
                      <a:pt x="1237" y="1696"/>
                      <a:pt x="1057" y="1696"/>
                    </a:cubicBezTo>
                    <a:lnTo>
                      <a:pt x="522" y="1696"/>
                    </a:lnTo>
                    <a:lnTo>
                      <a:pt x="522" y="200"/>
                    </a:lnTo>
                    <a:lnTo>
                      <a:pt x="1061" y="200"/>
                    </a:lnTo>
                    <a:cubicBezTo>
                      <a:pt x="1067" y="200"/>
                      <a:pt x="1073" y="200"/>
                      <a:pt x="1079" y="200"/>
                    </a:cubicBezTo>
                    <a:close/>
                    <a:moveTo>
                      <a:pt x="0" y="1"/>
                    </a:moveTo>
                    <a:lnTo>
                      <a:pt x="0" y="200"/>
                    </a:lnTo>
                    <a:lnTo>
                      <a:pt x="312" y="200"/>
                    </a:lnTo>
                    <a:lnTo>
                      <a:pt x="312" y="3388"/>
                    </a:lnTo>
                    <a:lnTo>
                      <a:pt x="0" y="3388"/>
                    </a:lnTo>
                    <a:lnTo>
                      <a:pt x="0" y="3588"/>
                    </a:lnTo>
                    <a:lnTo>
                      <a:pt x="1031" y="3588"/>
                    </a:lnTo>
                    <a:lnTo>
                      <a:pt x="1031" y="3388"/>
                    </a:lnTo>
                    <a:lnTo>
                      <a:pt x="523" y="3388"/>
                    </a:lnTo>
                    <a:lnTo>
                      <a:pt x="523" y="1896"/>
                    </a:lnTo>
                    <a:lnTo>
                      <a:pt x="953" y="1896"/>
                    </a:lnTo>
                    <a:cubicBezTo>
                      <a:pt x="998" y="1896"/>
                      <a:pt x="1038" y="1896"/>
                      <a:pt x="1075" y="1894"/>
                    </a:cubicBezTo>
                    <a:cubicBezTo>
                      <a:pt x="1110" y="1893"/>
                      <a:pt x="1149" y="1889"/>
                      <a:pt x="1189" y="1886"/>
                    </a:cubicBezTo>
                    <a:lnTo>
                      <a:pt x="1995" y="3588"/>
                    </a:lnTo>
                    <a:lnTo>
                      <a:pt x="2573" y="3588"/>
                    </a:lnTo>
                    <a:lnTo>
                      <a:pt x="2573" y="3388"/>
                    </a:lnTo>
                    <a:lnTo>
                      <a:pt x="2123" y="3388"/>
                    </a:lnTo>
                    <a:lnTo>
                      <a:pt x="1411" y="1871"/>
                    </a:lnTo>
                    <a:cubicBezTo>
                      <a:pt x="1659" y="1819"/>
                      <a:pt x="1850" y="1711"/>
                      <a:pt x="1981" y="1548"/>
                    </a:cubicBezTo>
                    <a:cubicBezTo>
                      <a:pt x="2113" y="1383"/>
                      <a:pt x="2179" y="1180"/>
                      <a:pt x="2179" y="938"/>
                    </a:cubicBezTo>
                    <a:cubicBezTo>
                      <a:pt x="2179" y="771"/>
                      <a:pt x="2141" y="627"/>
                      <a:pt x="2065" y="508"/>
                    </a:cubicBezTo>
                    <a:cubicBezTo>
                      <a:pt x="1994" y="392"/>
                      <a:pt x="1899" y="292"/>
                      <a:pt x="1788" y="215"/>
                    </a:cubicBezTo>
                    <a:cubicBezTo>
                      <a:pt x="1681" y="140"/>
                      <a:pt x="1559" y="86"/>
                      <a:pt x="1432" y="52"/>
                    </a:cubicBezTo>
                    <a:cubicBezTo>
                      <a:pt x="1318" y="19"/>
                      <a:pt x="1200" y="2"/>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1"/>
              <p:cNvSpPr/>
              <p:nvPr/>
            </p:nvSpPr>
            <p:spPr>
              <a:xfrm>
                <a:off x="9713050" y="3346863"/>
                <a:ext cx="69250" cy="91750"/>
              </a:xfrm>
              <a:custGeom>
                <a:avLst/>
                <a:gdLst/>
                <a:ahLst/>
                <a:cxnLst/>
                <a:rect l="l" t="t" r="r" b="b"/>
                <a:pathLst>
                  <a:path w="2770" h="3670" extrusionOk="0">
                    <a:moveTo>
                      <a:pt x="1816" y="1"/>
                    </a:moveTo>
                    <a:cubicBezTo>
                      <a:pt x="1576" y="1"/>
                      <a:pt x="1339" y="51"/>
                      <a:pt x="1119" y="146"/>
                    </a:cubicBezTo>
                    <a:cubicBezTo>
                      <a:pt x="904" y="239"/>
                      <a:pt x="706" y="373"/>
                      <a:pt x="541" y="539"/>
                    </a:cubicBezTo>
                    <a:cubicBezTo>
                      <a:pt x="372" y="707"/>
                      <a:pt x="238" y="906"/>
                      <a:pt x="146" y="1125"/>
                    </a:cubicBezTo>
                    <a:cubicBezTo>
                      <a:pt x="49" y="1351"/>
                      <a:pt x="1" y="1595"/>
                      <a:pt x="2" y="1841"/>
                    </a:cubicBezTo>
                    <a:cubicBezTo>
                      <a:pt x="1" y="2851"/>
                      <a:pt x="820" y="3670"/>
                      <a:pt x="1829" y="3670"/>
                    </a:cubicBezTo>
                    <a:cubicBezTo>
                      <a:pt x="1830" y="3670"/>
                      <a:pt x="1831" y="3670"/>
                      <a:pt x="1832" y="3670"/>
                    </a:cubicBezTo>
                    <a:cubicBezTo>
                      <a:pt x="1835" y="3670"/>
                      <a:pt x="1839" y="3670"/>
                      <a:pt x="1843" y="3670"/>
                    </a:cubicBezTo>
                    <a:cubicBezTo>
                      <a:pt x="2006" y="3670"/>
                      <a:pt x="2169" y="3646"/>
                      <a:pt x="2326" y="3600"/>
                    </a:cubicBezTo>
                    <a:cubicBezTo>
                      <a:pt x="2479" y="3556"/>
                      <a:pt x="2627" y="3493"/>
                      <a:pt x="2765" y="3414"/>
                    </a:cubicBezTo>
                    <a:lnTo>
                      <a:pt x="2765" y="2092"/>
                    </a:lnTo>
                    <a:lnTo>
                      <a:pt x="1812" y="2092"/>
                    </a:lnTo>
                    <a:lnTo>
                      <a:pt x="1812" y="2291"/>
                    </a:lnTo>
                    <a:lnTo>
                      <a:pt x="2555" y="2291"/>
                    </a:lnTo>
                    <a:lnTo>
                      <a:pt x="2555" y="3291"/>
                    </a:lnTo>
                    <a:cubicBezTo>
                      <a:pt x="2444" y="3350"/>
                      <a:pt x="2327" y="3394"/>
                      <a:pt x="2206" y="3425"/>
                    </a:cubicBezTo>
                    <a:cubicBezTo>
                      <a:pt x="2084" y="3454"/>
                      <a:pt x="1960" y="3470"/>
                      <a:pt x="1834" y="3470"/>
                    </a:cubicBezTo>
                    <a:cubicBezTo>
                      <a:pt x="1830" y="3470"/>
                      <a:pt x="1826" y="3470"/>
                      <a:pt x="1821" y="3470"/>
                    </a:cubicBezTo>
                    <a:cubicBezTo>
                      <a:pt x="1819" y="3470"/>
                      <a:pt x="1816" y="3470"/>
                      <a:pt x="1813" y="3470"/>
                    </a:cubicBezTo>
                    <a:cubicBezTo>
                      <a:pt x="1602" y="3470"/>
                      <a:pt x="1391" y="3426"/>
                      <a:pt x="1196" y="3339"/>
                    </a:cubicBezTo>
                    <a:cubicBezTo>
                      <a:pt x="1007" y="3256"/>
                      <a:pt x="834" y="3136"/>
                      <a:pt x="689" y="2989"/>
                    </a:cubicBezTo>
                    <a:cubicBezTo>
                      <a:pt x="383" y="2687"/>
                      <a:pt x="212" y="2275"/>
                      <a:pt x="213" y="1845"/>
                    </a:cubicBezTo>
                    <a:cubicBezTo>
                      <a:pt x="212" y="1627"/>
                      <a:pt x="255" y="1409"/>
                      <a:pt x="340" y="1208"/>
                    </a:cubicBezTo>
                    <a:cubicBezTo>
                      <a:pt x="507" y="818"/>
                      <a:pt x="814" y="505"/>
                      <a:pt x="1201" y="331"/>
                    </a:cubicBezTo>
                    <a:cubicBezTo>
                      <a:pt x="1395" y="245"/>
                      <a:pt x="1604" y="200"/>
                      <a:pt x="1816" y="200"/>
                    </a:cubicBezTo>
                    <a:cubicBezTo>
                      <a:pt x="1821" y="200"/>
                      <a:pt x="1826" y="201"/>
                      <a:pt x="1832" y="201"/>
                    </a:cubicBezTo>
                    <a:cubicBezTo>
                      <a:pt x="1835" y="201"/>
                      <a:pt x="1839" y="201"/>
                      <a:pt x="1843" y="201"/>
                    </a:cubicBezTo>
                    <a:cubicBezTo>
                      <a:pt x="1986" y="201"/>
                      <a:pt x="2128" y="221"/>
                      <a:pt x="2265" y="260"/>
                    </a:cubicBezTo>
                    <a:cubicBezTo>
                      <a:pt x="2401" y="298"/>
                      <a:pt x="2532" y="355"/>
                      <a:pt x="2652" y="431"/>
                    </a:cubicBezTo>
                    <a:lnTo>
                      <a:pt x="2770" y="256"/>
                    </a:lnTo>
                    <a:cubicBezTo>
                      <a:pt x="2630" y="174"/>
                      <a:pt x="2482" y="111"/>
                      <a:pt x="2326" y="67"/>
                    </a:cubicBezTo>
                    <a:cubicBezTo>
                      <a:pt x="2169" y="22"/>
                      <a:pt x="2007" y="1"/>
                      <a:pt x="1844" y="1"/>
                    </a:cubicBezTo>
                    <a:cubicBezTo>
                      <a:pt x="1840" y="1"/>
                      <a:pt x="1836" y="1"/>
                      <a:pt x="1832" y="1"/>
                    </a:cubicBezTo>
                    <a:cubicBezTo>
                      <a:pt x="1826" y="1"/>
                      <a:pt x="1821" y="1"/>
                      <a:pt x="1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1"/>
              <p:cNvSpPr/>
              <p:nvPr/>
            </p:nvSpPr>
            <p:spPr>
              <a:xfrm>
                <a:off x="9791100" y="3347638"/>
                <a:ext cx="64225" cy="89700"/>
              </a:xfrm>
              <a:custGeom>
                <a:avLst/>
                <a:gdLst/>
                <a:ahLst/>
                <a:cxnLst/>
                <a:rect l="l" t="t" r="r" b="b"/>
                <a:pathLst>
                  <a:path w="2569" h="3588" extrusionOk="0">
                    <a:moveTo>
                      <a:pt x="1" y="1"/>
                    </a:moveTo>
                    <a:lnTo>
                      <a:pt x="1" y="200"/>
                    </a:lnTo>
                    <a:lnTo>
                      <a:pt x="369" y="200"/>
                    </a:lnTo>
                    <a:lnTo>
                      <a:pt x="369" y="3388"/>
                    </a:lnTo>
                    <a:lnTo>
                      <a:pt x="1" y="3388"/>
                    </a:lnTo>
                    <a:lnTo>
                      <a:pt x="1" y="3588"/>
                    </a:lnTo>
                    <a:lnTo>
                      <a:pt x="2569" y="3588"/>
                    </a:lnTo>
                    <a:lnTo>
                      <a:pt x="2569" y="2798"/>
                    </a:lnTo>
                    <a:lnTo>
                      <a:pt x="2369" y="2798"/>
                    </a:lnTo>
                    <a:lnTo>
                      <a:pt x="2369" y="3388"/>
                    </a:lnTo>
                    <a:lnTo>
                      <a:pt x="580" y="3388"/>
                    </a:lnTo>
                    <a:lnTo>
                      <a:pt x="580" y="1881"/>
                    </a:lnTo>
                    <a:lnTo>
                      <a:pt x="2297" y="1881"/>
                    </a:lnTo>
                    <a:lnTo>
                      <a:pt x="2297" y="1676"/>
                    </a:lnTo>
                    <a:lnTo>
                      <a:pt x="580" y="1676"/>
                    </a:lnTo>
                    <a:lnTo>
                      <a:pt x="580" y="200"/>
                    </a:lnTo>
                    <a:lnTo>
                      <a:pt x="2297" y="200"/>
                    </a:lnTo>
                    <a:lnTo>
                      <a:pt x="2297" y="789"/>
                    </a:lnTo>
                    <a:lnTo>
                      <a:pt x="2496" y="789"/>
                    </a:lnTo>
                    <a:lnTo>
                      <a:pt x="24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1"/>
              <p:cNvSpPr/>
              <p:nvPr/>
            </p:nvSpPr>
            <p:spPr>
              <a:xfrm>
                <a:off x="9864275" y="3347638"/>
                <a:ext cx="99450" cy="93825"/>
              </a:xfrm>
              <a:custGeom>
                <a:avLst/>
                <a:gdLst/>
                <a:ahLst/>
                <a:cxnLst/>
                <a:rect l="l" t="t" r="r" b="b"/>
                <a:pathLst>
                  <a:path w="3978" h="3753" extrusionOk="0">
                    <a:moveTo>
                      <a:pt x="0" y="1"/>
                    </a:moveTo>
                    <a:lnTo>
                      <a:pt x="0" y="200"/>
                    </a:lnTo>
                    <a:lnTo>
                      <a:pt x="415" y="200"/>
                    </a:lnTo>
                    <a:lnTo>
                      <a:pt x="415" y="3388"/>
                    </a:lnTo>
                    <a:lnTo>
                      <a:pt x="0" y="3388"/>
                    </a:lnTo>
                    <a:lnTo>
                      <a:pt x="0" y="3588"/>
                    </a:lnTo>
                    <a:lnTo>
                      <a:pt x="1030" y="3588"/>
                    </a:lnTo>
                    <a:lnTo>
                      <a:pt x="1030" y="3388"/>
                    </a:lnTo>
                    <a:lnTo>
                      <a:pt x="625" y="3388"/>
                    </a:lnTo>
                    <a:lnTo>
                      <a:pt x="625" y="502"/>
                    </a:lnTo>
                    <a:lnTo>
                      <a:pt x="615" y="353"/>
                    </a:lnTo>
                    <a:lnTo>
                      <a:pt x="708" y="471"/>
                    </a:lnTo>
                    <a:lnTo>
                      <a:pt x="3546" y="3752"/>
                    </a:lnTo>
                    <a:lnTo>
                      <a:pt x="3546" y="200"/>
                    </a:lnTo>
                    <a:lnTo>
                      <a:pt x="3978" y="200"/>
                    </a:lnTo>
                    <a:lnTo>
                      <a:pt x="3978" y="1"/>
                    </a:lnTo>
                    <a:lnTo>
                      <a:pt x="2947" y="1"/>
                    </a:lnTo>
                    <a:lnTo>
                      <a:pt x="2947" y="200"/>
                    </a:lnTo>
                    <a:lnTo>
                      <a:pt x="3337" y="200"/>
                    </a:lnTo>
                    <a:lnTo>
                      <a:pt x="3337" y="3117"/>
                    </a:lnTo>
                    <a:lnTo>
                      <a:pt x="3351" y="3280"/>
                    </a:lnTo>
                    <a:lnTo>
                      <a:pt x="3255" y="3147"/>
                    </a:lnTo>
                    <a:lnTo>
                      <a:pt x="5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1"/>
              <p:cNvSpPr/>
              <p:nvPr/>
            </p:nvSpPr>
            <p:spPr>
              <a:xfrm>
                <a:off x="9972650" y="3347638"/>
                <a:ext cx="70900" cy="89700"/>
              </a:xfrm>
              <a:custGeom>
                <a:avLst/>
                <a:gdLst/>
                <a:ahLst/>
                <a:cxnLst/>
                <a:rect l="l" t="t" r="r" b="b"/>
                <a:pathLst>
                  <a:path w="2836" h="3588" extrusionOk="0">
                    <a:moveTo>
                      <a:pt x="1" y="1"/>
                    </a:moveTo>
                    <a:lnTo>
                      <a:pt x="1" y="789"/>
                    </a:lnTo>
                    <a:lnTo>
                      <a:pt x="202" y="789"/>
                    </a:lnTo>
                    <a:lnTo>
                      <a:pt x="202" y="200"/>
                    </a:lnTo>
                    <a:lnTo>
                      <a:pt x="1313" y="200"/>
                    </a:lnTo>
                    <a:lnTo>
                      <a:pt x="1313" y="3388"/>
                    </a:lnTo>
                    <a:lnTo>
                      <a:pt x="894" y="3388"/>
                    </a:lnTo>
                    <a:lnTo>
                      <a:pt x="894" y="3588"/>
                    </a:lnTo>
                    <a:lnTo>
                      <a:pt x="1924" y="3588"/>
                    </a:lnTo>
                    <a:lnTo>
                      <a:pt x="1924" y="3388"/>
                    </a:lnTo>
                    <a:lnTo>
                      <a:pt x="1523" y="3388"/>
                    </a:lnTo>
                    <a:lnTo>
                      <a:pt x="1523" y="200"/>
                    </a:lnTo>
                    <a:lnTo>
                      <a:pt x="2636" y="200"/>
                    </a:lnTo>
                    <a:lnTo>
                      <a:pt x="2636" y="789"/>
                    </a:lnTo>
                    <a:lnTo>
                      <a:pt x="2836" y="789"/>
                    </a:lnTo>
                    <a:lnTo>
                      <a:pt x="2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1"/>
              <p:cNvSpPr/>
              <p:nvPr/>
            </p:nvSpPr>
            <p:spPr>
              <a:xfrm>
                <a:off x="10052500" y="3347638"/>
                <a:ext cx="25775" cy="89700"/>
              </a:xfrm>
              <a:custGeom>
                <a:avLst/>
                <a:gdLst/>
                <a:ahLst/>
                <a:cxnLst/>
                <a:rect l="l" t="t" r="r" b="b"/>
                <a:pathLst>
                  <a:path w="1031" h="3588" extrusionOk="0">
                    <a:moveTo>
                      <a:pt x="0" y="1"/>
                    </a:moveTo>
                    <a:lnTo>
                      <a:pt x="0" y="200"/>
                    </a:lnTo>
                    <a:lnTo>
                      <a:pt x="400" y="200"/>
                    </a:lnTo>
                    <a:lnTo>
                      <a:pt x="400" y="3388"/>
                    </a:lnTo>
                    <a:lnTo>
                      <a:pt x="0" y="3388"/>
                    </a:lnTo>
                    <a:lnTo>
                      <a:pt x="0" y="3588"/>
                    </a:lnTo>
                    <a:lnTo>
                      <a:pt x="1030" y="3588"/>
                    </a:lnTo>
                    <a:lnTo>
                      <a:pt x="1030" y="3388"/>
                    </a:lnTo>
                    <a:lnTo>
                      <a:pt x="611" y="3388"/>
                    </a:lnTo>
                    <a:lnTo>
                      <a:pt x="611" y="200"/>
                    </a:lnTo>
                    <a:lnTo>
                      <a:pt x="1030" y="200"/>
                    </a:lnTo>
                    <a:lnTo>
                      <a:pt x="10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1"/>
              <p:cNvSpPr/>
              <p:nvPr/>
            </p:nvSpPr>
            <p:spPr>
              <a:xfrm>
                <a:off x="10087200" y="3347638"/>
                <a:ext cx="99475" cy="93825"/>
              </a:xfrm>
              <a:custGeom>
                <a:avLst/>
                <a:gdLst/>
                <a:ahLst/>
                <a:cxnLst/>
                <a:rect l="l" t="t" r="r" b="b"/>
                <a:pathLst>
                  <a:path w="3979" h="3753" extrusionOk="0">
                    <a:moveTo>
                      <a:pt x="1" y="1"/>
                    </a:moveTo>
                    <a:lnTo>
                      <a:pt x="1" y="200"/>
                    </a:lnTo>
                    <a:lnTo>
                      <a:pt x="416" y="200"/>
                    </a:lnTo>
                    <a:lnTo>
                      <a:pt x="416" y="3388"/>
                    </a:lnTo>
                    <a:lnTo>
                      <a:pt x="1" y="3388"/>
                    </a:lnTo>
                    <a:lnTo>
                      <a:pt x="1" y="3588"/>
                    </a:lnTo>
                    <a:lnTo>
                      <a:pt x="1032" y="3588"/>
                    </a:lnTo>
                    <a:lnTo>
                      <a:pt x="1032" y="3388"/>
                    </a:lnTo>
                    <a:lnTo>
                      <a:pt x="627" y="3388"/>
                    </a:lnTo>
                    <a:lnTo>
                      <a:pt x="627" y="502"/>
                    </a:lnTo>
                    <a:lnTo>
                      <a:pt x="616" y="353"/>
                    </a:lnTo>
                    <a:lnTo>
                      <a:pt x="709" y="471"/>
                    </a:lnTo>
                    <a:lnTo>
                      <a:pt x="3548" y="3752"/>
                    </a:lnTo>
                    <a:lnTo>
                      <a:pt x="3548" y="200"/>
                    </a:lnTo>
                    <a:lnTo>
                      <a:pt x="3978" y="200"/>
                    </a:lnTo>
                    <a:lnTo>
                      <a:pt x="3978" y="1"/>
                    </a:lnTo>
                    <a:lnTo>
                      <a:pt x="2948" y="1"/>
                    </a:lnTo>
                    <a:lnTo>
                      <a:pt x="2948" y="200"/>
                    </a:lnTo>
                    <a:lnTo>
                      <a:pt x="3337" y="200"/>
                    </a:lnTo>
                    <a:lnTo>
                      <a:pt x="3337" y="3117"/>
                    </a:lnTo>
                    <a:lnTo>
                      <a:pt x="3353" y="3280"/>
                    </a:lnTo>
                    <a:lnTo>
                      <a:pt x="3255" y="3147"/>
                    </a:lnTo>
                    <a:lnTo>
                      <a:pt x="5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1"/>
              <p:cNvSpPr/>
              <p:nvPr/>
            </p:nvSpPr>
            <p:spPr>
              <a:xfrm>
                <a:off x="10195625" y="3343538"/>
                <a:ext cx="95100" cy="93800"/>
              </a:xfrm>
              <a:custGeom>
                <a:avLst/>
                <a:gdLst/>
                <a:ahLst/>
                <a:cxnLst/>
                <a:rect l="l" t="t" r="r" b="b"/>
                <a:pathLst>
                  <a:path w="3804" h="3752" extrusionOk="0">
                    <a:moveTo>
                      <a:pt x="1902" y="466"/>
                    </a:moveTo>
                    <a:lnTo>
                      <a:pt x="1947" y="616"/>
                    </a:lnTo>
                    <a:lnTo>
                      <a:pt x="2537" y="2009"/>
                    </a:lnTo>
                    <a:lnTo>
                      <a:pt x="1267" y="2009"/>
                    </a:lnTo>
                    <a:cubicBezTo>
                      <a:pt x="1362" y="1780"/>
                      <a:pt x="1460" y="1549"/>
                      <a:pt x="1560" y="1315"/>
                    </a:cubicBezTo>
                    <a:cubicBezTo>
                      <a:pt x="1661" y="1081"/>
                      <a:pt x="1758" y="847"/>
                      <a:pt x="1850" y="616"/>
                    </a:cubicBezTo>
                    <a:cubicBezTo>
                      <a:pt x="1861" y="588"/>
                      <a:pt x="1870" y="564"/>
                      <a:pt x="1878" y="543"/>
                    </a:cubicBezTo>
                    <a:cubicBezTo>
                      <a:pt x="1888" y="518"/>
                      <a:pt x="1896" y="494"/>
                      <a:pt x="1902" y="466"/>
                    </a:cubicBezTo>
                    <a:close/>
                    <a:moveTo>
                      <a:pt x="1902" y="0"/>
                    </a:moveTo>
                    <a:cubicBezTo>
                      <a:pt x="1652" y="598"/>
                      <a:pt x="1402" y="1190"/>
                      <a:pt x="1149" y="1777"/>
                    </a:cubicBezTo>
                    <a:cubicBezTo>
                      <a:pt x="896" y="2362"/>
                      <a:pt x="644" y="2954"/>
                      <a:pt x="394" y="3552"/>
                    </a:cubicBezTo>
                    <a:lnTo>
                      <a:pt x="1" y="3552"/>
                    </a:lnTo>
                    <a:lnTo>
                      <a:pt x="1" y="3752"/>
                    </a:lnTo>
                    <a:lnTo>
                      <a:pt x="990" y="3752"/>
                    </a:lnTo>
                    <a:lnTo>
                      <a:pt x="990" y="3552"/>
                    </a:lnTo>
                    <a:lnTo>
                      <a:pt x="610" y="3552"/>
                    </a:lnTo>
                    <a:cubicBezTo>
                      <a:pt x="716" y="3306"/>
                      <a:pt x="812" y="3082"/>
                      <a:pt x="897" y="2880"/>
                    </a:cubicBezTo>
                    <a:cubicBezTo>
                      <a:pt x="983" y="2678"/>
                      <a:pt x="1076" y="2455"/>
                      <a:pt x="1179" y="2209"/>
                    </a:cubicBezTo>
                    <a:lnTo>
                      <a:pt x="2625" y="2209"/>
                    </a:lnTo>
                    <a:cubicBezTo>
                      <a:pt x="2721" y="2434"/>
                      <a:pt x="2815" y="2658"/>
                      <a:pt x="2909" y="2880"/>
                    </a:cubicBezTo>
                    <a:cubicBezTo>
                      <a:pt x="3003" y="3103"/>
                      <a:pt x="3099" y="3326"/>
                      <a:pt x="3194" y="3552"/>
                    </a:cubicBezTo>
                    <a:lnTo>
                      <a:pt x="2820" y="3552"/>
                    </a:lnTo>
                    <a:lnTo>
                      <a:pt x="2820" y="3752"/>
                    </a:lnTo>
                    <a:lnTo>
                      <a:pt x="3803" y="3752"/>
                    </a:lnTo>
                    <a:lnTo>
                      <a:pt x="3803" y="3552"/>
                    </a:lnTo>
                    <a:lnTo>
                      <a:pt x="3410" y="3552"/>
                    </a:lnTo>
                    <a:cubicBezTo>
                      <a:pt x="3157" y="2954"/>
                      <a:pt x="2905" y="2362"/>
                      <a:pt x="2653" y="1777"/>
                    </a:cubicBezTo>
                    <a:cubicBezTo>
                      <a:pt x="2401" y="1190"/>
                      <a:pt x="2151" y="598"/>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 name="Google Shape;666;p41"/>
            <p:cNvSpPr/>
            <p:nvPr/>
          </p:nvSpPr>
          <p:spPr>
            <a:xfrm>
              <a:off x="9264300" y="3834713"/>
              <a:ext cx="915150" cy="239000"/>
            </a:xfrm>
            <a:custGeom>
              <a:avLst/>
              <a:gdLst/>
              <a:ahLst/>
              <a:cxnLst/>
              <a:rect l="l" t="t" r="r" b="b"/>
              <a:pathLst>
                <a:path w="36606" h="9560" extrusionOk="0">
                  <a:moveTo>
                    <a:pt x="10199" y="1"/>
                  </a:moveTo>
                  <a:cubicBezTo>
                    <a:pt x="10153" y="1"/>
                    <a:pt x="10108" y="1"/>
                    <a:pt x="10062" y="2"/>
                  </a:cubicBezTo>
                  <a:cubicBezTo>
                    <a:pt x="8006" y="29"/>
                    <a:pt x="5955" y="859"/>
                    <a:pt x="4515" y="2330"/>
                  </a:cubicBezTo>
                  <a:cubicBezTo>
                    <a:pt x="3774" y="1158"/>
                    <a:pt x="2356" y="552"/>
                    <a:pt x="962" y="552"/>
                  </a:cubicBezTo>
                  <a:cubicBezTo>
                    <a:pt x="637" y="552"/>
                    <a:pt x="314" y="585"/>
                    <a:pt x="1" y="651"/>
                  </a:cubicBezTo>
                  <a:lnTo>
                    <a:pt x="17" y="9508"/>
                  </a:lnTo>
                  <a:lnTo>
                    <a:pt x="17" y="9560"/>
                  </a:lnTo>
                  <a:lnTo>
                    <a:pt x="10062" y="9545"/>
                  </a:lnTo>
                  <a:lnTo>
                    <a:pt x="12628" y="9539"/>
                  </a:lnTo>
                  <a:lnTo>
                    <a:pt x="32554" y="9508"/>
                  </a:lnTo>
                  <a:lnTo>
                    <a:pt x="32756" y="9508"/>
                  </a:lnTo>
                  <a:lnTo>
                    <a:pt x="36606" y="9503"/>
                  </a:lnTo>
                  <a:cubicBezTo>
                    <a:pt x="36257" y="7455"/>
                    <a:pt x="34586" y="5686"/>
                    <a:pt x="32554" y="5236"/>
                  </a:cubicBezTo>
                  <a:cubicBezTo>
                    <a:pt x="32207" y="5160"/>
                    <a:pt x="31853" y="5123"/>
                    <a:pt x="31500" y="5123"/>
                  </a:cubicBezTo>
                  <a:cubicBezTo>
                    <a:pt x="29708" y="5123"/>
                    <a:pt x="27916" y="6065"/>
                    <a:pt x="26963" y="7594"/>
                  </a:cubicBezTo>
                  <a:cubicBezTo>
                    <a:pt x="26318" y="5813"/>
                    <a:pt x="24645" y="4443"/>
                    <a:pt x="22770" y="4167"/>
                  </a:cubicBezTo>
                  <a:cubicBezTo>
                    <a:pt x="22525" y="4130"/>
                    <a:pt x="22278" y="4112"/>
                    <a:pt x="22031" y="4112"/>
                  </a:cubicBezTo>
                  <a:cubicBezTo>
                    <a:pt x="20387" y="4112"/>
                    <a:pt x="18747" y="4907"/>
                    <a:pt x="17759" y="6225"/>
                  </a:cubicBezTo>
                  <a:cubicBezTo>
                    <a:pt x="17213" y="3576"/>
                    <a:pt x="15182" y="1286"/>
                    <a:pt x="12628" y="406"/>
                  </a:cubicBezTo>
                  <a:cubicBezTo>
                    <a:pt x="12523" y="367"/>
                    <a:pt x="12414" y="335"/>
                    <a:pt x="12305" y="300"/>
                  </a:cubicBezTo>
                  <a:cubicBezTo>
                    <a:pt x="11620" y="101"/>
                    <a:pt x="10912" y="1"/>
                    <a:pt x="10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1"/>
            <p:cNvSpPr/>
            <p:nvPr/>
          </p:nvSpPr>
          <p:spPr>
            <a:xfrm>
              <a:off x="10181925" y="3750488"/>
              <a:ext cx="709575" cy="321800"/>
            </a:xfrm>
            <a:custGeom>
              <a:avLst/>
              <a:gdLst/>
              <a:ahLst/>
              <a:cxnLst/>
              <a:rect l="l" t="t" r="r" b="b"/>
              <a:pathLst>
                <a:path w="28383" h="12872" extrusionOk="0">
                  <a:moveTo>
                    <a:pt x="26838" y="1"/>
                  </a:moveTo>
                  <a:cubicBezTo>
                    <a:pt x="23314" y="1"/>
                    <a:pt x="19922" y="2457"/>
                    <a:pt x="18828" y="5810"/>
                  </a:cubicBezTo>
                  <a:cubicBezTo>
                    <a:pt x="18125" y="4532"/>
                    <a:pt x="16704" y="3926"/>
                    <a:pt x="15233" y="3926"/>
                  </a:cubicBezTo>
                  <a:cubicBezTo>
                    <a:pt x="14181" y="3926"/>
                    <a:pt x="13105" y="4236"/>
                    <a:pt x="12248" y="4831"/>
                  </a:cubicBezTo>
                  <a:cubicBezTo>
                    <a:pt x="10191" y="6257"/>
                    <a:pt x="9181" y="8760"/>
                    <a:pt x="8594" y="11192"/>
                  </a:cubicBezTo>
                  <a:cubicBezTo>
                    <a:pt x="8214" y="9584"/>
                    <a:pt x="6530" y="8578"/>
                    <a:pt x="4871" y="8578"/>
                  </a:cubicBezTo>
                  <a:cubicBezTo>
                    <a:pt x="4499" y="8578"/>
                    <a:pt x="4127" y="8629"/>
                    <a:pt x="3773" y="8735"/>
                  </a:cubicBezTo>
                  <a:cubicBezTo>
                    <a:pt x="1909" y="9289"/>
                    <a:pt x="572" y="11006"/>
                    <a:pt x="1" y="12872"/>
                  </a:cubicBezTo>
                  <a:lnTo>
                    <a:pt x="28382" y="12826"/>
                  </a:lnTo>
                  <a:lnTo>
                    <a:pt x="28365" y="155"/>
                  </a:lnTo>
                  <a:cubicBezTo>
                    <a:pt x="27865" y="54"/>
                    <a:pt x="27356" y="2"/>
                    <a:pt x="26845" y="1"/>
                  </a:cubicBezTo>
                  <a:cubicBezTo>
                    <a:pt x="26843" y="1"/>
                    <a:pt x="26840" y="1"/>
                    <a:pt x="26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41"/>
          <p:cNvGrpSpPr/>
          <p:nvPr/>
        </p:nvGrpSpPr>
        <p:grpSpPr>
          <a:xfrm rot="-800594">
            <a:off x="5088452" y="1143994"/>
            <a:ext cx="2024576" cy="2021828"/>
            <a:chOff x="5163361" y="1051238"/>
            <a:chExt cx="3267412" cy="3262465"/>
          </a:xfrm>
        </p:grpSpPr>
        <p:sp>
          <p:nvSpPr>
            <p:cNvPr id="669" name="Google Shape;669;p41"/>
            <p:cNvSpPr/>
            <p:nvPr/>
          </p:nvSpPr>
          <p:spPr>
            <a:xfrm>
              <a:off x="5163361" y="1051238"/>
              <a:ext cx="3267412" cy="3262465"/>
            </a:xfrm>
            <a:custGeom>
              <a:avLst/>
              <a:gdLst/>
              <a:ahLst/>
              <a:cxnLst/>
              <a:rect l="l" t="t" r="r" b="b"/>
              <a:pathLst>
                <a:path w="68690" h="68586" extrusionOk="0">
                  <a:moveTo>
                    <a:pt x="34344" y="1"/>
                  </a:moveTo>
                  <a:cubicBezTo>
                    <a:pt x="23519" y="1"/>
                    <a:pt x="13204" y="5196"/>
                    <a:pt x="6753" y="13897"/>
                  </a:cubicBezTo>
                  <a:cubicBezTo>
                    <a:pt x="3985" y="17625"/>
                    <a:pt x="2032" y="21800"/>
                    <a:pt x="950" y="26304"/>
                  </a:cubicBezTo>
                  <a:cubicBezTo>
                    <a:pt x="874" y="26615"/>
                    <a:pt x="804" y="26929"/>
                    <a:pt x="738" y="27244"/>
                  </a:cubicBezTo>
                  <a:cubicBezTo>
                    <a:pt x="723" y="27313"/>
                    <a:pt x="676" y="27559"/>
                    <a:pt x="676" y="27559"/>
                  </a:cubicBezTo>
                  <a:cubicBezTo>
                    <a:pt x="634" y="27770"/>
                    <a:pt x="591" y="27981"/>
                    <a:pt x="552" y="28194"/>
                  </a:cubicBezTo>
                  <a:cubicBezTo>
                    <a:pt x="536" y="28282"/>
                    <a:pt x="484" y="28595"/>
                    <a:pt x="484" y="28595"/>
                  </a:cubicBezTo>
                  <a:cubicBezTo>
                    <a:pt x="453" y="28780"/>
                    <a:pt x="422" y="28966"/>
                    <a:pt x="393" y="29153"/>
                  </a:cubicBezTo>
                  <a:cubicBezTo>
                    <a:pt x="377" y="29251"/>
                    <a:pt x="365" y="29350"/>
                    <a:pt x="350" y="29448"/>
                  </a:cubicBezTo>
                  <a:lnTo>
                    <a:pt x="335" y="29555"/>
                  </a:lnTo>
                  <a:cubicBezTo>
                    <a:pt x="309" y="29743"/>
                    <a:pt x="283" y="29930"/>
                    <a:pt x="260" y="30120"/>
                  </a:cubicBezTo>
                  <a:cubicBezTo>
                    <a:pt x="246" y="30238"/>
                    <a:pt x="232" y="30358"/>
                    <a:pt x="220" y="30478"/>
                  </a:cubicBezTo>
                  <a:lnTo>
                    <a:pt x="212" y="30550"/>
                  </a:lnTo>
                  <a:cubicBezTo>
                    <a:pt x="191" y="30728"/>
                    <a:pt x="172" y="30908"/>
                    <a:pt x="155" y="31088"/>
                  </a:cubicBezTo>
                  <a:cubicBezTo>
                    <a:pt x="141" y="31242"/>
                    <a:pt x="128" y="31397"/>
                    <a:pt x="115" y="31554"/>
                  </a:cubicBezTo>
                  <a:cubicBezTo>
                    <a:pt x="103" y="31721"/>
                    <a:pt x="89" y="31888"/>
                    <a:pt x="79" y="32055"/>
                  </a:cubicBezTo>
                  <a:cubicBezTo>
                    <a:pt x="68" y="32226"/>
                    <a:pt x="57" y="32397"/>
                    <a:pt x="48" y="32570"/>
                  </a:cubicBezTo>
                  <a:cubicBezTo>
                    <a:pt x="41" y="32717"/>
                    <a:pt x="35" y="32865"/>
                    <a:pt x="29" y="33011"/>
                  </a:cubicBezTo>
                  <a:cubicBezTo>
                    <a:pt x="21" y="33206"/>
                    <a:pt x="15" y="33402"/>
                    <a:pt x="12" y="33599"/>
                  </a:cubicBezTo>
                  <a:lnTo>
                    <a:pt x="7" y="33755"/>
                  </a:lnTo>
                  <a:cubicBezTo>
                    <a:pt x="4" y="33951"/>
                    <a:pt x="1" y="34149"/>
                    <a:pt x="1" y="34346"/>
                  </a:cubicBezTo>
                  <a:lnTo>
                    <a:pt x="1" y="66777"/>
                  </a:lnTo>
                  <a:cubicBezTo>
                    <a:pt x="1" y="67776"/>
                    <a:pt x="811" y="68586"/>
                    <a:pt x="1810" y="68586"/>
                  </a:cubicBezTo>
                  <a:lnTo>
                    <a:pt x="66881" y="68586"/>
                  </a:lnTo>
                  <a:cubicBezTo>
                    <a:pt x="67879" y="68586"/>
                    <a:pt x="68689" y="67776"/>
                    <a:pt x="68689" y="66777"/>
                  </a:cubicBezTo>
                  <a:lnTo>
                    <a:pt x="68689" y="34347"/>
                  </a:lnTo>
                  <a:cubicBezTo>
                    <a:pt x="68690" y="32390"/>
                    <a:pt x="68524" y="30438"/>
                    <a:pt x="68193" y="28510"/>
                  </a:cubicBezTo>
                  <a:cubicBezTo>
                    <a:pt x="66993" y="21498"/>
                    <a:pt x="63686" y="15118"/>
                    <a:pt x="58629" y="10062"/>
                  </a:cubicBezTo>
                  <a:cubicBezTo>
                    <a:pt x="58342" y="9774"/>
                    <a:pt x="58057" y="9499"/>
                    <a:pt x="57791" y="9253"/>
                  </a:cubicBezTo>
                  <a:cubicBezTo>
                    <a:pt x="51413" y="3287"/>
                    <a:pt x="43086" y="1"/>
                    <a:pt x="34344" y="1"/>
                  </a:cubicBezTo>
                  <a:close/>
                </a:path>
              </a:pathLst>
            </a:custGeom>
            <a:solidFill>
              <a:schemeClr val="dk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1"/>
            <p:cNvSpPr/>
            <p:nvPr/>
          </p:nvSpPr>
          <p:spPr>
            <a:xfrm>
              <a:off x="5458751" y="1138427"/>
              <a:ext cx="2793782" cy="2774374"/>
            </a:xfrm>
            <a:custGeom>
              <a:avLst/>
              <a:gdLst/>
              <a:ahLst/>
              <a:cxnLst/>
              <a:rect l="l" t="t" r="r" b="b"/>
              <a:pathLst>
                <a:path w="58733" h="58325" extrusionOk="0">
                  <a:moveTo>
                    <a:pt x="28122" y="1"/>
                  </a:moveTo>
                  <a:cubicBezTo>
                    <a:pt x="17410" y="1"/>
                    <a:pt x="7907" y="5178"/>
                    <a:pt x="1983" y="13167"/>
                  </a:cubicBezTo>
                  <a:cubicBezTo>
                    <a:pt x="818" y="14736"/>
                    <a:pt x="4412" y="17684"/>
                    <a:pt x="3542" y="19452"/>
                  </a:cubicBezTo>
                  <a:cubicBezTo>
                    <a:pt x="2495" y="21576"/>
                    <a:pt x="2722" y="24868"/>
                    <a:pt x="2156" y="27226"/>
                  </a:cubicBezTo>
                  <a:cubicBezTo>
                    <a:pt x="1568" y="29668"/>
                    <a:pt x="5928" y="39613"/>
                    <a:pt x="5928" y="42236"/>
                  </a:cubicBezTo>
                  <a:lnTo>
                    <a:pt x="0" y="58324"/>
                  </a:lnTo>
                  <a:lnTo>
                    <a:pt x="58733" y="56476"/>
                  </a:lnTo>
                  <a:lnTo>
                    <a:pt x="50189" y="37617"/>
                  </a:lnTo>
                  <a:cubicBezTo>
                    <a:pt x="50189" y="35730"/>
                    <a:pt x="50575" y="32486"/>
                    <a:pt x="50266" y="30690"/>
                  </a:cubicBezTo>
                  <a:cubicBezTo>
                    <a:pt x="49108" y="23921"/>
                    <a:pt x="53686" y="25104"/>
                    <a:pt x="49034" y="20452"/>
                  </a:cubicBezTo>
                  <a:cubicBezTo>
                    <a:pt x="48775" y="20192"/>
                    <a:pt x="50604" y="9016"/>
                    <a:pt x="50333" y="8765"/>
                  </a:cubicBezTo>
                  <a:cubicBezTo>
                    <a:pt x="44520" y="3327"/>
                    <a:pt x="36709" y="1"/>
                    <a:pt x="281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1"/>
            <p:cNvSpPr/>
            <p:nvPr/>
          </p:nvSpPr>
          <p:spPr>
            <a:xfrm>
              <a:off x="5263632" y="1555349"/>
              <a:ext cx="3072908" cy="1509364"/>
            </a:xfrm>
            <a:custGeom>
              <a:avLst/>
              <a:gdLst/>
              <a:ahLst/>
              <a:cxnLst/>
              <a:rect l="l" t="t" r="r" b="b"/>
              <a:pathLst>
                <a:path w="64601" h="31731" extrusionOk="0">
                  <a:moveTo>
                    <a:pt x="54434" y="0"/>
                  </a:moveTo>
                  <a:cubicBezTo>
                    <a:pt x="53119" y="595"/>
                    <a:pt x="51922" y="1444"/>
                    <a:pt x="50954" y="2521"/>
                  </a:cubicBezTo>
                  <a:cubicBezTo>
                    <a:pt x="49703" y="3911"/>
                    <a:pt x="48805" y="5855"/>
                    <a:pt x="49372" y="7637"/>
                  </a:cubicBezTo>
                  <a:cubicBezTo>
                    <a:pt x="48851" y="7248"/>
                    <a:pt x="48210" y="7072"/>
                    <a:pt x="47558" y="7072"/>
                  </a:cubicBezTo>
                  <a:cubicBezTo>
                    <a:pt x="46983" y="7072"/>
                    <a:pt x="46399" y="7209"/>
                    <a:pt x="45880" y="7456"/>
                  </a:cubicBezTo>
                  <a:cubicBezTo>
                    <a:pt x="44774" y="7984"/>
                    <a:pt x="43934" y="8945"/>
                    <a:pt x="43267" y="9976"/>
                  </a:cubicBezTo>
                  <a:cubicBezTo>
                    <a:pt x="42200" y="11635"/>
                    <a:pt x="41524" y="13512"/>
                    <a:pt x="41289" y="15470"/>
                  </a:cubicBezTo>
                  <a:cubicBezTo>
                    <a:pt x="40207" y="14151"/>
                    <a:pt x="38519" y="13506"/>
                    <a:pt x="36823" y="13506"/>
                  </a:cubicBezTo>
                  <a:cubicBezTo>
                    <a:pt x="34914" y="13506"/>
                    <a:pt x="32996" y="14324"/>
                    <a:pt x="31925" y="15920"/>
                  </a:cubicBezTo>
                  <a:cubicBezTo>
                    <a:pt x="31074" y="13898"/>
                    <a:pt x="29238" y="12322"/>
                    <a:pt x="27110" y="11786"/>
                  </a:cubicBezTo>
                  <a:cubicBezTo>
                    <a:pt x="26558" y="11647"/>
                    <a:pt x="25990" y="11579"/>
                    <a:pt x="25421" y="11579"/>
                  </a:cubicBezTo>
                  <a:cubicBezTo>
                    <a:pt x="23801" y="11579"/>
                    <a:pt x="22177" y="12129"/>
                    <a:pt x="20914" y="13148"/>
                  </a:cubicBezTo>
                  <a:cubicBezTo>
                    <a:pt x="19784" y="10353"/>
                    <a:pt x="18554" y="7421"/>
                    <a:pt x="16154" y="5593"/>
                  </a:cubicBezTo>
                  <a:cubicBezTo>
                    <a:pt x="15003" y="4716"/>
                    <a:pt x="13495" y="4226"/>
                    <a:pt x="12046" y="4226"/>
                  </a:cubicBezTo>
                  <a:cubicBezTo>
                    <a:pt x="10476" y="4226"/>
                    <a:pt x="8976" y="4803"/>
                    <a:pt x="8077" y="6088"/>
                  </a:cubicBezTo>
                  <a:cubicBezTo>
                    <a:pt x="7573" y="5364"/>
                    <a:pt x="6877" y="4788"/>
                    <a:pt x="6084" y="4402"/>
                  </a:cubicBezTo>
                  <a:cubicBezTo>
                    <a:pt x="3478" y="7908"/>
                    <a:pt x="1609" y="11906"/>
                    <a:pt x="588" y="16154"/>
                  </a:cubicBezTo>
                  <a:cubicBezTo>
                    <a:pt x="0" y="18597"/>
                    <a:pt x="869" y="27082"/>
                    <a:pt x="869" y="27082"/>
                  </a:cubicBezTo>
                  <a:cubicBezTo>
                    <a:pt x="1346" y="27326"/>
                    <a:pt x="648" y="27385"/>
                    <a:pt x="1137" y="27598"/>
                  </a:cubicBezTo>
                  <a:cubicBezTo>
                    <a:pt x="4769" y="29197"/>
                    <a:pt x="8662" y="30152"/>
                    <a:pt x="12584" y="30764"/>
                  </a:cubicBezTo>
                  <a:cubicBezTo>
                    <a:pt x="17104" y="31471"/>
                    <a:pt x="21667" y="31730"/>
                    <a:pt x="26242" y="31730"/>
                  </a:cubicBezTo>
                  <a:cubicBezTo>
                    <a:pt x="30873" y="31730"/>
                    <a:pt x="35517" y="31465"/>
                    <a:pt x="40137" y="31130"/>
                  </a:cubicBezTo>
                  <a:cubicBezTo>
                    <a:pt x="48495" y="30520"/>
                    <a:pt x="54038" y="30918"/>
                    <a:pt x="61833" y="27851"/>
                  </a:cubicBezTo>
                  <a:lnTo>
                    <a:pt x="62449" y="24079"/>
                  </a:lnTo>
                  <a:cubicBezTo>
                    <a:pt x="62449" y="22193"/>
                    <a:pt x="64600" y="20037"/>
                    <a:pt x="64289" y="18241"/>
                  </a:cubicBezTo>
                  <a:cubicBezTo>
                    <a:pt x="63132" y="11473"/>
                    <a:pt x="59882" y="5418"/>
                    <a:pt x="55230" y="766"/>
                  </a:cubicBezTo>
                  <a:cubicBezTo>
                    <a:pt x="54970" y="507"/>
                    <a:pt x="54705" y="251"/>
                    <a:pt x="54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1"/>
            <p:cNvSpPr/>
            <p:nvPr/>
          </p:nvSpPr>
          <p:spPr>
            <a:xfrm>
              <a:off x="5248934" y="2323740"/>
              <a:ext cx="3095217" cy="1643885"/>
            </a:xfrm>
            <a:custGeom>
              <a:avLst/>
              <a:gdLst/>
              <a:ahLst/>
              <a:cxnLst/>
              <a:rect l="l" t="t" r="r" b="b"/>
              <a:pathLst>
                <a:path w="65070" h="34559" extrusionOk="0">
                  <a:moveTo>
                    <a:pt x="897" y="0"/>
                  </a:moveTo>
                  <a:cubicBezTo>
                    <a:pt x="341" y="2312"/>
                    <a:pt x="42" y="4680"/>
                    <a:pt x="4" y="7058"/>
                  </a:cubicBezTo>
                  <a:cubicBezTo>
                    <a:pt x="1" y="7245"/>
                    <a:pt x="5026" y="34559"/>
                    <a:pt x="5026" y="34559"/>
                  </a:cubicBezTo>
                  <a:lnTo>
                    <a:pt x="58140" y="33405"/>
                  </a:lnTo>
                  <a:lnTo>
                    <a:pt x="65069" y="10158"/>
                  </a:lnTo>
                  <a:cubicBezTo>
                    <a:pt x="65069" y="8270"/>
                    <a:pt x="64909" y="3883"/>
                    <a:pt x="64598" y="2087"/>
                  </a:cubicBezTo>
                  <a:lnTo>
                    <a:pt x="8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1"/>
            <p:cNvSpPr/>
            <p:nvPr/>
          </p:nvSpPr>
          <p:spPr>
            <a:xfrm>
              <a:off x="5248839" y="2653710"/>
              <a:ext cx="3095312" cy="474629"/>
            </a:xfrm>
            <a:custGeom>
              <a:avLst/>
              <a:gdLst/>
              <a:ahLst/>
              <a:cxnLst/>
              <a:rect l="l" t="t" r="r" b="b"/>
              <a:pathLst>
                <a:path w="65072" h="9978" extrusionOk="0">
                  <a:moveTo>
                    <a:pt x="1639" y="0"/>
                  </a:moveTo>
                  <a:cubicBezTo>
                    <a:pt x="1076" y="0"/>
                    <a:pt x="526" y="33"/>
                    <a:pt x="6" y="121"/>
                  </a:cubicBezTo>
                  <a:cubicBezTo>
                    <a:pt x="4" y="308"/>
                    <a:pt x="1" y="495"/>
                    <a:pt x="1" y="682"/>
                  </a:cubicBezTo>
                  <a:lnTo>
                    <a:pt x="1" y="5538"/>
                  </a:lnTo>
                  <a:cubicBezTo>
                    <a:pt x="3974" y="6728"/>
                    <a:pt x="8210" y="6992"/>
                    <a:pt x="12371" y="7236"/>
                  </a:cubicBezTo>
                  <a:lnTo>
                    <a:pt x="55116" y="9760"/>
                  </a:lnTo>
                  <a:cubicBezTo>
                    <a:pt x="57000" y="9869"/>
                    <a:pt x="58907" y="9978"/>
                    <a:pt x="60804" y="9978"/>
                  </a:cubicBezTo>
                  <a:cubicBezTo>
                    <a:pt x="62236" y="9978"/>
                    <a:pt x="63663" y="9916"/>
                    <a:pt x="65071" y="9747"/>
                  </a:cubicBezTo>
                  <a:lnTo>
                    <a:pt x="65071" y="3301"/>
                  </a:lnTo>
                  <a:cubicBezTo>
                    <a:pt x="64059" y="3193"/>
                    <a:pt x="63028" y="3157"/>
                    <a:pt x="61998" y="3157"/>
                  </a:cubicBezTo>
                  <a:cubicBezTo>
                    <a:pt x="61076" y="3157"/>
                    <a:pt x="60154" y="3186"/>
                    <a:pt x="59246" y="3217"/>
                  </a:cubicBezTo>
                  <a:lnTo>
                    <a:pt x="44277" y="3742"/>
                  </a:lnTo>
                  <a:cubicBezTo>
                    <a:pt x="44205" y="3744"/>
                    <a:pt x="44131" y="3746"/>
                    <a:pt x="44057" y="3746"/>
                  </a:cubicBezTo>
                  <a:cubicBezTo>
                    <a:pt x="43519" y="3746"/>
                    <a:pt x="42942" y="3659"/>
                    <a:pt x="42685" y="3211"/>
                  </a:cubicBezTo>
                  <a:cubicBezTo>
                    <a:pt x="42513" y="2910"/>
                    <a:pt x="42550" y="2527"/>
                    <a:pt x="42405" y="2213"/>
                  </a:cubicBezTo>
                  <a:cubicBezTo>
                    <a:pt x="42142" y="1641"/>
                    <a:pt x="41424" y="1477"/>
                    <a:pt x="40800" y="1399"/>
                  </a:cubicBezTo>
                  <a:cubicBezTo>
                    <a:pt x="38069" y="1055"/>
                    <a:pt x="35311" y="989"/>
                    <a:pt x="32558" y="920"/>
                  </a:cubicBezTo>
                  <a:cubicBezTo>
                    <a:pt x="29402" y="843"/>
                    <a:pt x="26245" y="766"/>
                    <a:pt x="23089" y="691"/>
                  </a:cubicBezTo>
                  <a:cubicBezTo>
                    <a:pt x="17457" y="553"/>
                    <a:pt x="11826" y="417"/>
                    <a:pt x="6193" y="280"/>
                  </a:cubicBezTo>
                  <a:cubicBezTo>
                    <a:pt x="4829" y="247"/>
                    <a:pt x="3186"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1"/>
            <p:cNvSpPr/>
            <p:nvPr/>
          </p:nvSpPr>
          <p:spPr>
            <a:xfrm>
              <a:off x="5248839" y="2686150"/>
              <a:ext cx="3095312" cy="1542662"/>
            </a:xfrm>
            <a:custGeom>
              <a:avLst/>
              <a:gdLst/>
              <a:ahLst/>
              <a:cxnLst/>
              <a:rect l="l" t="t" r="r" b="b"/>
              <a:pathLst>
                <a:path w="65072" h="32431" extrusionOk="0">
                  <a:moveTo>
                    <a:pt x="1" y="0"/>
                  </a:moveTo>
                  <a:lnTo>
                    <a:pt x="1" y="32430"/>
                  </a:lnTo>
                  <a:lnTo>
                    <a:pt x="65071" y="32430"/>
                  </a:lnTo>
                  <a:lnTo>
                    <a:pt x="65071" y="5593"/>
                  </a:lnTo>
                  <a:cubicBezTo>
                    <a:pt x="63663" y="5417"/>
                    <a:pt x="62228" y="5357"/>
                    <a:pt x="60820" y="5309"/>
                  </a:cubicBezTo>
                  <a:cubicBezTo>
                    <a:pt x="54622" y="5090"/>
                    <a:pt x="48423" y="4871"/>
                    <a:pt x="42224" y="4651"/>
                  </a:cubicBezTo>
                  <a:cubicBezTo>
                    <a:pt x="41353" y="4622"/>
                    <a:pt x="40436" y="4576"/>
                    <a:pt x="39698" y="4112"/>
                  </a:cubicBezTo>
                  <a:cubicBezTo>
                    <a:pt x="39198" y="3798"/>
                    <a:pt x="38823" y="3316"/>
                    <a:pt x="38365" y="2939"/>
                  </a:cubicBezTo>
                  <a:cubicBezTo>
                    <a:pt x="37114" y="1921"/>
                    <a:pt x="35377" y="1803"/>
                    <a:pt x="33764" y="1733"/>
                  </a:cubicBezTo>
                  <a:lnTo>
                    <a:pt x="23049" y="1254"/>
                  </a:lnTo>
                  <a:lnTo>
                    <a:pt x="3534" y="386"/>
                  </a:lnTo>
                  <a:cubicBezTo>
                    <a:pt x="2683" y="349"/>
                    <a:pt x="1343" y="10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1"/>
            <p:cNvSpPr/>
            <p:nvPr/>
          </p:nvSpPr>
          <p:spPr>
            <a:xfrm>
              <a:off x="6502702" y="3794929"/>
              <a:ext cx="368458" cy="178378"/>
            </a:xfrm>
            <a:custGeom>
              <a:avLst/>
              <a:gdLst/>
              <a:ahLst/>
              <a:cxnLst/>
              <a:rect l="l" t="t" r="r" b="b"/>
              <a:pathLst>
                <a:path w="7746" h="3750" extrusionOk="0">
                  <a:moveTo>
                    <a:pt x="789" y="1"/>
                  </a:moveTo>
                  <a:lnTo>
                    <a:pt x="1" y="3749"/>
                  </a:lnTo>
                  <a:lnTo>
                    <a:pt x="7745" y="3650"/>
                  </a:lnTo>
                  <a:lnTo>
                    <a:pt x="1973" y="2763"/>
                  </a:lnTo>
                  <a:lnTo>
                    <a:pt x="3009" y="346"/>
                  </a:lnTo>
                  <a:lnTo>
                    <a:pt x="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1"/>
            <p:cNvSpPr/>
            <p:nvPr/>
          </p:nvSpPr>
          <p:spPr>
            <a:xfrm>
              <a:off x="6716230" y="3724530"/>
              <a:ext cx="368458" cy="178378"/>
            </a:xfrm>
            <a:custGeom>
              <a:avLst/>
              <a:gdLst/>
              <a:ahLst/>
              <a:cxnLst/>
              <a:rect l="l" t="t" r="r" b="b"/>
              <a:pathLst>
                <a:path w="7746" h="3750" extrusionOk="0">
                  <a:moveTo>
                    <a:pt x="789" y="1"/>
                  </a:moveTo>
                  <a:lnTo>
                    <a:pt x="1" y="3750"/>
                  </a:lnTo>
                  <a:lnTo>
                    <a:pt x="7745" y="3651"/>
                  </a:lnTo>
                  <a:lnTo>
                    <a:pt x="1973" y="2763"/>
                  </a:lnTo>
                  <a:lnTo>
                    <a:pt x="3009" y="345"/>
                  </a:lnTo>
                  <a:lnTo>
                    <a:pt x="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1"/>
            <p:cNvSpPr/>
            <p:nvPr/>
          </p:nvSpPr>
          <p:spPr>
            <a:xfrm>
              <a:off x="5968526" y="1645916"/>
              <a:ext cx="1242035" cy="2271634"/>
            </a:xfrm>
            <a:custGeom>
              <a:avLst/>
              <a:gdLst/>
              <a:ahLst/>
              <a:cxnLst/>
              <a:rect l="l" t="t" r="r" b="b"/>
              <a:pathLst>
                <a:path w="26111" h="47756" extrusionOk="0">
                  <a:moveTo>
                    <a:pt x="19327" y="0"/>
                  </a:moveTo>
                  <a:cubicBezTo>
                    <a:pt x="17462" y="0"/>
                    <a:pt x="14936" y="570"/>
                    <a:pt x="13417" y="3265"/>
                  </a:cubicBezTo>
                  <a:cubicBezTo>
                    <a:pt x="10785" y="7937"/>
                    <a:pt x="11245" y="12342"/>
                    <a:pt x="11245" y="12342"/>
                  </a:cubicBezTo>
                  <a:cubicBezTo>
                    <a:pt x="11245" y="12342"/>
                    <a:pt x="5723" y="20237"/>
                    <a:pt x="4339" y="26485"/>
                  </a:cubicBezTo>
                  <a:cubicBezTo>
                    <a:pt x="2960" y="32733"/>
                    <a:pt x="2960" y="39244"/>
                    <a:pt x="2960" y="39244"/>
                  </a:cubicBezTo>
                  <a:lnTo>
                    <a:pt x="0" y="45887"/>
                  </a:lnTo>
                  <a:cubicBezTo>
                    <a:pt x="0" y="45887"/>
                    <a:pt x="2684" y="47755"/>
                    <a:pt x="7125" y="47755"/>
                  </a:cubicBezTo>
                  <a:cubicBezTo>
                    <a:pt x="8862" y="47755"/>
                    <a:pt x="10868" y="47469"/>
                    <a:pt x="13088" y="46674"/>
                  </a:cubicBezTo>
                  <a:cubicBezTo>
                    <a:pt x="13556" y="46508"/>
                    <a:pt x="14000" y="46346"/>
                    <a:pt x="14417" y="46187"/>
                  </a:cubicBezTo>
                  <a:cubicBezTo>
                    <a:pt x="21094" y="43680"/>
                    <a:pt x="18265" y="41624"/>
                    <a:pt x="21483" y="33084"/>
                  </a:cubicBezTo>
                  <a:cubicBezTo>
                    <a:pt x="24904" y="24007"/>
                    <a:pt x="26111" y="12276"/>
                    <a:pt x="25125" y="10372"/>
                  </a:cubicBezTo>
                  <a:cubicBezTo>
                    <a:pt x="25055" y="10232"/>
                    <a:pt x="24982" y="10097"/>
                    <a:pt x="24905" y="9966"/>
                  </a:cubicBezTo>
                  <a:cubicBezTo>
                    <a:pt x="24715" y="9633"/>
                    <a:pt x="24518" y="9317"/>
                    <a:pt x="24325" y="9023"/>
                  </a:cubicBezTo>
                  <a:cubicBezTo>
                    <a:pt x="24002" y="8536"/>
                    <a:pt x="23654" y="8067"/>
                    <a:pt x="23281" y="7616"/>
                  </a:cubicBezTo>
                  <a:cubicBezTo>
                    <a:pt x="23073" y="7361"/>
                    <a:pt x="22907" y="7180"/>
                    <a:pt x="22822" y="7087"/>
                  </a:cubicBezTo>
                  <a:cubicBezTo>
                    <a:pt x="22779" y="7041"/>
                    <a:pt x="22756" y="7017"/>
                    <a:pt x="22756" y="7017"/>
                  </a:cubicBezTo>
                  <a:lnTo>
                    <a:pt x="22907" y="6550"/>
                  </a:lnTo>
                  <a:lnTo>
                    <a:pt x="23807" y="3725"/>
                  </a:lnTo>
                  <a:lnTo>
                    <a:pt x="21740" y="360"/>
                  </a:lnTo>
                  <a:lnTo>
                    <a:pt x="21705" y="305"/>
                  </a:lnTo>
                  <a:cubicBezTo>
                    <a:pt x="21705" y="305"/>
                    <a:pt x="21512" y="247"/>
                    <a:pt x="21179" y="181"/>
                  </a:cubicBezTo>
                  <a:cubicBezTo>
                    <a:pt x="20752" y="97"/>
                    <a:pt x="20096" y="0"/>
                    <a:pt x="19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1"/>
            <p:cNvSpPr/>
            <p:nvPr/>
          </p:nvSpPr>
          <p:spPr>
            <a:xfrm>
              <a:off x="6333174" y="2119917"/>
              <a:ext cx="999393" cy="1723038"/>
            </a:xfrm>
            <a:custGeom>
              <a:avLst/>
              <a:gdLst/>
              <a:ahLst/>
              <a:cxnLst/>
              <a:rect l="l" t="t" r="r" b="b"/>
              <a:pathLst>
                <a:path w="21010" h="36223" extrusionOk="0">
                  <a:moveTo>
                    <a:pt x="17239" y="1"/>
                  </a:moveTo>
                  <a:cubicBezTo>
                    <a:pt x="16898" y="359"/>
                    <a:pt x="16601" y="749"/>
                    <a:pt x="16319" y="1040"/>
                  </a:cubicBezTo>
                  <a:cubicBezTo>
                    <a:pt x="15392" y="2006"/>
                    <a:pt x="14310" y="2806"/>
                    <a:pt x="13336" y="3718"/>
                  </a:cubicBezTo>
                  <a:cubicBezTo>
                    <a:pt x="11257" y="5669"/>
                    <a:pt x="9696" y="8170"/>
                    <a:pt x="8861" y="10897"/>
                  </a:cubicBezTo>
                  <a:cubicBezTo>
                    <a:pt x="8468" y="12196"/>
                    <a:pt x="8224" y="13556"/>
                    <a:pt x="7575" y="14749"/>
                  </a:cubicBezTo>
                  <a:cubicBezTo>
                    <a:pt x="6443" y="16832"/>
                    <a:pt x="4244" y="18096"/>
                    <a:pt x="2764" y="19947"/>
                  </a:cubicBezTo>
                  <a:cubicBezTo>
                    <a:pt x="1913" y="21005"/>
                    <a:pt x="1311" y="22250"/>
                    <a:pt x="855" y="23529"/>
                  </a:cubicBezTo>
                  <a:cubicBezTo>
                    <a:pt x="337" y="24994"/>
                    <a:pt x="0" y="26542"/>
                    <a:pt x="109" y="28092"/>
                  </a:cubicBezTo>
                  <a:cubicBezTo>
                    <a:pt x="302" y="30759"/>
                    <a:pt x="1852" y="33235"/>
                    <a:pt x="4020" y="34796"/>
                  </a:cubicBezTo>
                  <a:cubicBezTo>
                    <a:pt x="4858" y="35400"/>
                    <a:pt x="5781" y="35871"/>
                    <a:pt x="6751" y="36222"/>
                  </a:cubicBezTo>
                  <a:cubicBezTo>
                    <a:pt x="13428" y="33715"/>
                    <a:pt x="14371" y="32161"/>
                    <a:pt x="17590" y="23621"/>
                  </a:cubicBezTo>
                  <a:cubicBezTo>
                    <a:pt x="21010" y="14545"/>
                    <a:pt x="18445" y="2311"/>
                    <a:pt x="17459" y="406"/>
                  </a:cubicBezTo>
                  <a:cubicBezTo>
                    <a:pt x="17390" y="267"/>
                    <a:pt x="17316" y="131"/>
                    <a:pt x="17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1"/>
            <p:cNvSpPr/>
            <p:nvPr/>
          </p:nvSpPr>
          <p:spPr>
            <a:xfrm>
              <a:off x="6527627" y="2008183"/>
              <a:ext cx="598019" cy="981936"/>
            </a:xfrm>
            <a:custGeom>
              <a:avLst/>
              <a:gdLst/>
              <a:ahLst/>
              <a:cxnLst/>
              <a:rect l="l" t="t" r="r" b="b"/>
              <a:pathLst>
                <a:path w="12572" h="20643" extrusionOk="0">
                  <a:moveTo>
                    <a:pt x="11527" y="0"/>
                  </a:moveTo>
                  <a:cubicBezTo>
                    <a:pt x="11018" y="140"/>
                    <a:pt x="10516" y="344"/>
                    <a:pt x="10133" y="514"/>
                  </a:cubicBezTo>
                  <a:cubicBezTo>
                    <a:pt x="8324" y="1303"/>
                    <a:pt x="6821" y="2732"/>
                    <a:pt x="5754" y="4378"/>
                  </a:cubicBezTo>
                  <a:cubicBezTo>
                    <a:pt x="4186" y="6801"/>
                    <a:pt x="3452" y="9661"/>
                    <a:pt x="2776" y="12466"/>
                  </a:cubicBezTo>
                  <a:cubicBezTo>
                    <a:pt x="2099" y="15275"/>
                    <a:pt x="1443" y="18143"/>
                    <a:pt x="1" y="20642"/>
                  </a:cubicBezTo>
                  <a:cubicBezTo>
                    <a:pt x="2246" y="17787"/>
                    <a:pt x="3274" y="14196"/>
                    <a:pt x="4600" y="10816"/>
                  </a:cubicBezTo>
                  <a:cubicBezTo>
                    <a:pt x="5928" y="7434"/>
                    <a:pt x="7776" y="3991"/>
                    <a:pt x="10956" y="2241"/>
                  </a:cubicBezTo>
                  <a:cubicBezTo>
                    <a:pt x="11489" y="1948"/>
                    <a:pt x="12049" y="1708"/>
                    <a:pt x="12571" y="1407"/>
                  </a:cubicBezTo>
                  <a:cubicBezTo>
                    <a:pt x="12248" y="920"/>
                    <a:pt x="11900" y="451"/>
                    <a:pt x="11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1"/>
            <p:cNvSpPr/>
            <p:nvPr/>
          </p:nvSpPr>
          <p:spPr>
            <a:xfrm>
              <a:off x="6953969" y="1636450"/>
              <a:ext cx="356756" cy="186750"/>
            </a:xfrm>
            <a:custGeom>
              <a:avLst/>
              <a:gdLst/>
              <a:ahLst/>
              <a:cxnLst/>
              <a:rect l="l" t="t" r="r" b="b"/>
              <a:pathLst>
                <a:path w="7500" h="3926" extrusionOk="0">
                  <a:moveTo>
                    <a:pt x="6568" y="1"/>
                  </a:moveTo>
                  <a:cubicBezTo>
                    <a:pt x="4900" y="1"/>
                    <a:pt x="988" y="505"/>
                    <a:pt x="988" y="505"/>
                  </a:cubicBezTo>
                  <a:lnTo>
                    <a:pt x="1" y="2940"/>
                  </a:lnTo>
                  <a:lnTo>
                    <a:pt x="3092" y="3925"/>
                  </a:lnTo>
                  <a:cubicBezTo>
                    <a:pt x="3092" y="3925"/>
                    <a:pt x="7499" y="505"/>
                    <a:pt x="7302" y="112"/>
                  </a:cubicBezTo>
                  <a:cubicBezTo>
                    <a:pt x="7262" y="33"/>
                    <a:pt x="6985" y="1"/>
                    <a:pt x="6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1"/>
            <p:cNvSpPr/>
            <p:nvPr/>
          </p:nvSpPr>
          <p:spPr>
            <a:xfrm>
              <a:off x="6953969" y="1641730"/>
              <a:ext cx="347338" cy="134568"/>
            </a:xfrm>
            <a:custGeom>
              <a:avLst/>
              <a:gdLst/>
              <a:ahLst/>
              <a:cxnLst/>
              <a:rect l="l" t="t" r="r" b="b"/>
              <a:pathLst>
                <a:path w="7302" h="2829" fill="none" extrusionOk="0">
                  <a:moveTo>
                    <a:pt x="1" y="2829"/>
                  </a:moveTo>
                  <a:cubicBezTo>
                    <a:pt x="1" y="2829"/>
                    <a:pt x="4728" y="485"/>
                    <a:pt x="7302" y="1"/>
                  </a:cubicBezTo>
                </a:path>
              </a:pathLst>
            </a:custGeom>
            <a:noFill/>
            <a:ln w="4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1"/>
            <p:cNvSpPr/>
            <p:nvPr/>
          </p:nvSpPr>
          <p:spPr>
            <a:xfrm>
              <a:off x="6810270" y="1705707"/>
              <a:ext cx="164536" cy="158542"/>
            </a:xfrm>
            <a:custGeom>
              <a:avLst/>
              <a:gdLst/>
              <a:ahLst/>
              <a:cxnLst/>
              <a:rect l="l" t="t" r="r" b="b"/>
              <a:pathLst>
                <a:path w="3459" h="3333" extrusionOk="0">
                  <a:moveTo>
                    <a:pt x="2020" y="1"/>
                  </a:moveTo>
                  <a:cubicBezTo>
                    <a:pt x="1645" y="1"/>
                    <a:pt x="1270" y="105"/>
                    <a:pt x="960" y="316"/>
                  </a:cubicBezTo>
                  <a:cubicBezTo>
                    <a:pt x="719" y="481"/>
                    <a:pt x="518" y="701"/>
                    <a:pt x="354" y="943"/>
                  </a:cubicBezTo>
                  <a:cubicBezTo>
                    <a:pt x="152" y="1243"/>
                    <a:pt x="1" y="1593"/>
                    <a:pt x="5" y="1956"/>
                  </a:cubicBezTo>
                  <a:cubicBezTo>
                    <a:pt x="10" y="2508"/>
                    <a:pt x="399" y="3024"/>
                    <a:pt x="913" y="3227"/>
                  </a:cubicBezTo>
                  <a:cubicBezTo>
                    <a:pt x="1095" y="3299"/>
                    <a:pt x="1288" y="3332"/>
                    <a:pt x="1482" y="3332"/>
                  </a:cubicBezTo>
                  <a:cubicBezTo>
                    <a:pt x="1839" y="3332"/>
                    <a:pt x="2197" y="3219"/>
                    <a:pt x="2491" y="3014"/>
                  </a:cubicBezTo>
                  <a:cubicBezTo>
                    <a:pt x="2946" y="2697"/>
                    <a:pt x="3244" y="2185"/>
                    <a:pt x="3345" y="1641"/>
                  </a:cubicBezTo>
                  <a:cubicBezTo>
                    <a:pt x="3458" y="1034"/>
                    <a:pt x="3392" y="408"/>
                    <a:pt x="2782" y="152"/>
                  </a:cubicBezTo>
                  <a:cubicBezTo>
                    <a:pt x="2543" y="51"/>
                    <a:pt x="2282" y="1"/>
                    <a:pt x="20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1"/>
            <p:cNvSpPr/>
            <p:nvPr/>
          </p:nvSpPr>
          <p:spPr>
            <a:xfrm>
              <a:off x="6624854" y="1654525"/>
              <a:ext cx="433245" cy="401279"/>
            </a:xfrm>
            <a:custGeom>
              <a:avLst/>
              <a:gdLst/>
              <a:ahLst/>
              <a:cxnLst/>
              <a:rect l="l" t="t" r="r" b="b"/>
              <a:pathLst>
                <a:path w="9108" h="8436" extrusionOk="0">
                  <a:moveTo>
                    <a:pt x="7381" y="0"/>
                  </a:moveTo>
                  <a:cubicBezTo>
                    <a:pt x="5006" y="399"/>
                    <a:pt x="2784" y="1688"/>
                    <a:pt x="1276" y="3575"/>
                  </a:cubicBezTo>
                  <a:cubicBezTo>
                    <a:pt x="604" y="4413"/>
                    <a:pt x="55" y="5410"/>
                    <a:pt x="17" y="6485"/>
                  </a:cubicBezTo>
                  <a:cubicBezTo>
                    <a:pt x="1" y="6825"/>
                    <a:pt x="44" y="7172"/>
                    <a:pt x="190" y="7474"/>
                  </a:cubicBezTo>
                  <a:cubicBezTo>
                    <a:pt x="516" y="8127"/>
                    <a:pt x="1285" y="8435"/>
                    <a:pt x="2025" y="8435"/>
                  </a:cubicBezTo>
                  <a:cubicBezTo>
                    <a:pt x="2120" y="8435"/>
                    <a:pt x="2215" y="8430"/>
                    <a:pt x="2308" y="8420"/>
                  </a:cubicBezTo>
                  <a:cubicBezTo>
                    <a:pt x="3127" y="8333"/>
                    <a:pt x="3881" y="7949"/>
                    <a:pt x="4646" y="7652"/>
                  </a:cubicBezTo>
                  <a:cubicBezTo>
                    <a:pt x="5935" y="7155"/>
                    <a:pt x="7303" y="6900"/>
                    <a:pt x="8684" y="6900"/>
                  </a:cubicBezTo>
                  <a:cubicBezTo>
                    <a:pt x="8797" y="6900"/>
                    <a:pt x="8911" y="6902"/>
                    <a:pt x="9024" y="6906"/>
                  </a:cubicBezTo>
                  <a:cubicBezTo>
                    <a:pt x="8981" y="6859"/>
                    <a:pt x="8958" y="6836"/>
                    <a:pt x="8958" y="6836"/>
                  </a:cubicBezTo>
                  <a:lnTo>
                    <a:pt x="9108" y="6369"/>
                  </a:lnTo>
                  <a:cubicBezTo>
                    <a:pt x="8536" y="5963"/>
                    <a:pt x="7864" y="5739"/>
                    <a:pt x="7134" y="5600"/>
                  </a:cubicBezTo>
                  <a:cubicBezTo>
                    <a:pt x="6118" y="5407"/>
                    <a:pt x="5074" y="5395"/>
                    <a:pt x="4046" y="5240"/>
                  </a:cubicBezTo>
                  <a:cubicBezTo>
                    <a:pt x="3725" y="5194"/>
                    <a:pt x="3386" y="5125"/>
                    <a:pt x="3146" y="4900"/>
                  </a:cubicBezTo>
                  <a:cubicBezTo>
                    <a:pt x="2794" y="4576"/>
                    <a:pt x="2768" y="4012"/>
                    <a:pt x="2918" y="3551"/>
                  </a:cubicBezTo>
                  <a:cubicBezTo>
                    <a:pt x="3305" y="2366"/>
                    <a:pt x="4545" y="1720"/>
                    <a:pt x="5673" y="1195"/>
                  </a:cubicBezTo>
                  <a:cubicBezTo>
                    <a:pt x="6508" y="804"/>
                    <a:pt x="7181" y="522"/>
                    <a:pt x="7942" y="179"/>
                  </a:cubicBezTo>
                  <a:lnTo>
                    <a:pt x="7907" y="124"/>
                  </a:lnTo>
                  <a:cubicBezTo>
                    <a:pt x="7907" y="124"/>
                    <a:pt x="7714" y="66"/>
                    <a:pt x="7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1"/>
            <p:cNvSpPr/>
            <p:nvPr/>
          </p:nvSpPr>
          <p:spPr>
            <a:xfrm>
              <a:off x="6870299" y="1746519"/>
              <a:ext cx="61885" cy="59507"/>
            </a:xfrm>
            <a:custGeom>
              <a:avLst/>
              <a:gdLst/>
              <a:ahLst/>
              <a:cxnLst/>
              <a:rect l="l" t="t" r="r" b="b"/>
              <a:pathLst>
                <a:path w="1301" h="1251" extrusionOk="0">
                  <a:moveTo>
                    <a:pt x="675" y="1"/>
                  </a:moveTo>
                  <a:cubicBezTo>
                    <a:pt x="422" y="1"/>
                    <a:pt x="194" y="153"/>
                    <a:pt x="98" y="386"/>
                  </a:cubicBezTo>
                  <a:cubicBezTo>
                    <a:pt x="0" y="620"/>
                    <a:pt x="55" y="889"/>
                    <a:pt x="233" y="1067"/>
                  </a:cubicBezTo>
                  <a:cubicBezTo>
                    <a:pt x="353" y="1187"/>
                    <a:pt x="513" y="1250"/>
                    <a:pt x="676" y="1250"/>
                  </a:cubicBezTo>
                  <a:cubicBezTo>
                    <a:pt x="756" y="1250"/>
                    <a:pt x="837" y="1235"/>
                    <a:pt x="915" y="1203"/>
                  </a:cubicBezTo>
                  <a:cubicBezTo>
                    <a:pt x="1147" y="1106"/>
                    <a:pt x="1300" y="878"/>
                    <a:pt x="1300" y="626"/>
                  </a:cubicBezTo>
                  <a:cubicBezTo>
                    <a:pt x="1299" y="280"/>
                    <a:pt x="1020" y="1"/>
                    <a:pt x="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1"/>
            <p:cNvSpPr/>
            <p:nvPr/>
          </p:nvSpPr>
          <p:spPr>
            <a:xfrm>
              <a:off x="6318856" y="2420681"/>
              <a:ext cx="431485" cy="1038066"/>
            </a:xfrm>
            <a:custGeom>
              <a:avLst/>
              <a:gdLst/>
              <a:ahLst/>
              <a:cxnLst/>
              <a:rect l="l" t="t" r="r" b="b"/>
              <a:pathLst>
                <a:path w="9071" h="21823" extrusionOk="0">
                  <a:moveTo>
                    <a:pt x="7565" y="1"/>
                  </a:moveTo>
                  <a:lnTo>
                    <a:pt x="7362" y="104"/>
                  </a:lnTo>
                  <a:cubicBezTo>
                    <a:pt x="6097" y="228"/>
                    <a:pt x="4974" y="972"/>
                    <a:pt x="4032" y="1825"/>
                  </a:cubicBezTo>
                  <a:cubicBezTo>
                    <a:pt x="1625" y="4003"/>
                    <a:pt x="1" y="7303"/>
                    <a:pt x="616" y="10491"/>
                  </a:cubicBezTo>
                  <a:cubicBezTo>
                    <a:pt x="829" y="11592"/>
                    <a:pt x="1292" y="12627"/>
                    <a:pt x="1650" y="13691"/>
                  </a:cubicBezTo>
                  <a:cubicBezTo>
                    <a:pt x="2401" y="15927"/>
                    <a:pt x="2692" y="18292"/>
                    <a:pt x="2504" y="20644"/>
                  </a:cubicBezTo>
                  <a:cubicBezTo>
                    <a:pt x="2453" y="21293"/>
                    <a:pt x="2964" y="21822"/>
                    <a:pt x="3563" y="21822"/>
                  </a:cubicBezTo>
                  <a:cubicBezTo>
                    <a:pt x="3676" y="21822"/>
                    <a:pt x="3792" y="21804"/>
                    <a:pt x="3908" y="21763"/>
                  </a:cubicBezTo>
                  <a:cubicBezTo>
                    <a:pt x="5159" y="21330"/>
                    <a:pt x="6239" y="20267"/>
                    <a:pt x="6960" y="19110"/>
                  </a:cubicBezTo>
                  <a:cubicBezTo>
                    <a:pt x="8622" y="16443"/>
                    <a:pt x="9025" y="13182"/>
                    <a:pt x="9049" y="10038"/>
                  </a:cubicBezTo>
                  <a:cubicBezTo>
                    <a:pt x="9070" y="7263"/>
                    <a:pt x="8068" y="2730"/>
                    <a:pt x="7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1"/>
            <p:cNvSpPr/>
            <p:nvPr/>
          </p:nvSpPr>
          <p:spPr>
            <a:xfrm>
              <a:off x="7110750" y="3893915"/>
              <a:ext cx="1133819" cy="147031"/>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1"/>
            <p:cNvSpPr/>
            <p:nvPr/>
          </p:nvSpPr>
          <p:spPr>
            <a:xfrm>
              <a:off x="5321426" y="3941672"/>
              <a:ext cx="1012379" cy="172385"/>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1"/>
            <p:cNvSpPr/>
            <p:nvPr/>
          </p:nvSpPr>
          <p:spPr>
            <a:xfrm>
              <a:off x="7320520" y="3335958"/>
              <a:ext cx="679359" cy="395952"/>
            </a:xfrm>
            <a:custGeom>
              <a:avLst/>
              <a:gdLst/>
              <a:ahLst/>
              <a:cxnLst/>
              <a:rect l="l" t="t" r="r" b="b"/>
              <a:pathLst>
                <a:path w="14282" h="8324" extrusionOk="0">
                  <a:moveTo>
                    <a:pt x="6775" y="1"/>
                  </a:moveTo>
                  <a:lnTo>
                    <a:pt x="5892" y="39"/>
                  </a:lnTo>
                  <a:lnTo>
                    <a:pt x="6506" y="7236"/>
                  </a:lnTo>
                  <a:lnTo>
                    <a:pt x="6506" y="7236"/>
                  </a:lnTo>
                  <a:lnTo>
                    <a:pt x="4083" y="461"/>
                  </a:lnTo>
                  <a:lnTo>
                    <a:pt x="3118" y="772"/>
                  </a:lnTo>
                  <a:lnTo>
                    <a:pt x="5774" y="7314"/>
                  </a:lnTo>
                  <a:lnTo>
                    <a:pt x="5774" y="7314"/>
                  </a:lnTo>
                  <a:lnTo>
                    <a:pt x="1041" y="1809"/>
                  </a:lnTo>
                  <a:lnTo>
                    <a:pt x="233" y="2464"/>
                  </a:lnTo>
                  <a:lnTo>
                    <a:pt x="5084" y="7661"/>
                  </a:lnTo>
                  <a:lnTo>
                    <a:pt x="541" y="6352"/>
                  </a:lnTo>
                  <a:lnTo>
                    <a:pt x="1" y="7082"/>
                  </a:lnTo>
                  <a:lnTo>
                    <a:pt x="4851" y="8324"/>
                  </a:lnTo>
                  <a:lnTo>
                    <a:pt x="4851" y="8315"/>
                  </a:lnTo>
                  <a:lnTo>
                    <a:pt x="10269" y="8315"/>
                  </a:lnTo>
                  <a:lnTo>
                    <a:pt x="14282" y="6389"/>
                  </a:lnTo>
                  <a:lnTo>
                    <a:pt x="13972" y="5391"/>
                  </a:lnTo>
                  <a:lnTo>
                    <a:pt x="9700" y="7661"/>
                  </a:lnTo>
                  <a:lnTo>
                    <a:pt x="13317" y="2735"/>
                  </a:lnTo>
                  <a:lnTo>
                    <a:pt x="12510" y="2309"/>
                  </a:lnTo>
                  <a:lnTo>
                    <a:pt x="8892" y="7507"/>
                  </a:lnTo>
                  <a:lnTo>
                    <a:pt x="11048" y="654"/>
                  </a:lnTo>
                  <a:lnTo>
                    <a:pt x="10125" y="540"/>
                  </a:lnTo>
                  <a:lnTo>
                    <a:pt x="8083" y="7429"/>
                  </a:lnTo>
                  <a:lnTo>
                    <a:pt x="9431" y="347"/>
                  </a:lnTo>
                  <a:lnTo>
                    <a:pt x="8201" y="1"/>
                  </a:lnTo>
                  <a:lnTo>
                    <a:pt x="7121" y="7314"/>
                  </a:lnTo>
                  <a:lnTo>
                    <a:pt x="67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1"/>
            <p:cNvSpPr/>
            <p:nvPr/>
          </p:nvSpPr>
          <p:spPr>
            <a:xfrm>
              <a:off x="7523726" y="2715309"/>
              <a:ext cx="679359" cy="396047"/>
            </a:xfrm>
            <a:custGeom>
              <a:avLst/>
              <a:gdLst/>
              <a:ahLst/>
              <a:cxnLst/>
              <a:rect l="l" t="t" r="r" b="b"/>
              <a:pathLst>
                <a:path w="14282" h="8326" extrusionOk="0">
                  <a:moveTo>
                    <a:pt x="6776" y="1"/>
                  </a:moveTo>
                  <a:lnTo>
                    <a:pt x="5892" y="39"/>
                  </a:lnTo>
                  <a:lnTo>
                    <a:pt x="6507" y="7236"/>
                  </a:lnTo>
                  <a:lnTo>
                    <a:pt x="4084" y="462"/>
                  </a:lnTo>
                  <a:lnTo>
                    <a:pt x="3118" y="772"/>
                  </a:lnTo>
                  <a:lnTo>
                    <a:pt x="5774" y="7315"/>
                  </a:lnTo>
                  <a:lnTo>
                    <a:pt x="1041" y="1810"/>
                  </a:lnTo>
                  <a:lnTo>
                    <a:pt x="233" y="2464"/>
                  </a:lnTo>
                  <a:lnTo>
                    <a:pt x="5084" y="7661"/>
                  </a:lnTo>
                  <a:lnTo>
                    <a:pt x="5084" y="7661"/>
                  </a:lnTo>
                  <a:lnTo>
                    <a:pt x="541" y="6353"/>
                  </a:lnTo>
                  <a:lnTo>
                    <a:pt x="1" y="7083"/>
                  </a:lnTo>
                  <a:lnTo>
                    <a:pt x="4852" y="8325"/>
                  </a:lnTo>
                  <a:lnTo>
                    <a:pt x="4852" y="8316"/>
                  </a:lnTo>
                  <a:lnTo>
                    <a:pt x="10269" y="8316"/>
                  </a:lnTo>
                  <a:lnTo>
                    <a:pt x="14282" y="6390"/>
                  </a:lnTo>
                  <a:lnTo>
                    <a:pt x="13972" y="5391"/>
                  </a:lnTo>
                  <a:lnTo>
                    <a:pt x="9700" y="7661"/>
                  </a:lnTo>
                  <a:lnTo>
                    <a:pt x="13318" y="2736"/>
                  </a:lnTo>
                  <a:lnTo>
                    <a:pt x="12510" y="2310"/>
                  </a:lnTo>
                  <a:lnTo>
                    <a:pt x="8892" y="7508"/>
                  </a:lnTo>
                  <a:lnTo>
                    <a:pt x="11048" y="655"/>
                  </a:lnTo>
                  <a:lnTo>
                    <a:pt x="10125" y="541"/>
                  </a:lnTo>
                  <a:lnTo>
                    <a:pt x="8083" y="7430"/>
                  </a:lnTo>
                  <a:lnTo>
                    <a:pt x="9431" y="348"/>
                  </a:lnTo>
                  <a:lnTo>
                    <a:pt x="8201" y="1"/>
                  </a:lnTo>
                  <a:lnTo>
                    <a:pt x="7122" y="7315"/>
                  </a:lnTo>
                  <a:lnTo>
                    <a:pt x="67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1"/>
            <p:cNvSpPr/>
            <p:nvPr/>
          </p:nvSpPr>
          <p:spPr>
            <a:xfrm>
              <a:off x="5314005" y="2973453"/>
              <a:ext cx="679454" cy="396047"/>
            </a:xfrm>
            <a:custGeom>
              <a:avLst/>
              <a:gdLst/>
              <a:ahLst/>
              <a:cxnLst/>
              <a:rect l="l" t="t" r="r" b="b"/>
              <a:pathLst>
                <a:path w="14284" h="8326" extrusionOk="0">
                  <a:moveTo>
                    <a:pt x="6776" y="1"/>
                  </a:moveTo>
                  <a:lnTo>
                    <a:pt x="5892" y="39"/>
                  </a:lnTo>
                  <a:lnTo>
                    <a:pt x="6507" y="7236"/>
                  </a:lnTo>
                  <a:lnTo>
                    <a:pt x="4084" y="461"/>
                  </a:lnTo>
                  <a:lnTo>
                    <a:pt x="3118" y="772"/>
                  </a:lnTo>
                  <a:lnTo>
                    <a:pt x="5774" y="7314"/>
                  </a:lnTo>
                  <a:lnTo>
                    <a:pt x="5774" y="7314"/>
                  </a:lnTo>
                  <a:lnTo>
                    <a:pt x="1041" y="1809"/>
                  </a:lnTo>
                  <a:lnTo>
                    <a:pt x="233" y="2464"/>
                  </a:lnTo>
                  <a:lnTo>
                    <a:pt x="5084" y="7661"/>
                  </a:lnTo>
                  <a:lnTo>
                    <a:pt x="541" y="6353"/>
                  </a:lnTo>
                  <a:lnTo>
                    <a:pt x="1" y="7083"/>
                  </a:lnTo>
                  <a:lnTo>
                    <a:pt x="4852" y="8325"/>
                  </a:lnTo>
                  <a:lnTo>
                    <a:pt x="4852" y="8316"/>
                  </a:lnTo>
                  <a:lnTo>
                    <a:pt x="10270" y="8316"/>
                  </a:lnTo>
                  <a:lnTo>
                    <a:pt x="14283" y="6389"/>
                  </a:lnTo>
                  <a:lnTo>
                    <a:pt x="13972" y="5391"/>
                  </a:lnTo>
                  <a:lnTo>
                    <a:pt x="9700" y="7661"/>
                  </a:lnTo>
                  <a:lnTo>
                    <a:pt x="9700" y="7661"/>
                  </a:lnTo>
                  <a:lnTo>
                    <a:pt x="13318" y="2735"/>
                  </a:lnTo>
                  <a:lnTo>
                    <a:pt x="12510" y="2310"/>
                  </a:lnTo>
                  <a:lnTo>
                    <a:pt x="8892" y="7508"/>
                  </a:lnTo>
                  <a:lnTo>
                    <a:pt x="11048" y="655"/>
                  </a:lnTo>
                  <a:lnTo>
                    <a:pt x="10125" y="540"/>
                  </a:lnTo>
                  <a:lnTo>
                    <a:pt x="8084" y="7429"/>
                  </a:lnTo>
                  <a:lnTo>
                    <a:pt x="9431" y="348"/>
                  </a:lnTo>
                  <a:lnTo>
                    <a:pt x="8202" y="1"/>
                  </a:lnTo>
                  <a:lnTo>
                    <a:pt x="7123" y="7314"/>
                  </a:lnTo>
                  <a:lnTo>
                    <a:pt x="67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EA31410C-2B7C-56A6-EFAC-0DD4018FF92F}"/>
              </a:ext>
            </a:extLst>
          </p:cNvPr>
          <p:cNvSpPr txBox="1"/>
          <p:nvPr/>
        </p:nvSpPr>
        <p:spPr>
          <a:xfrm>
            <a:off x="8845358" y="4802342"/>
            <a:ext cx="259910" cy="307777"/>
          </a:xfrm>
          <a:prstGeom prst="rect">
            <a:avLst/>
          </a:prstGeom>
          <a:noFill/>
        </p:spPr>
        <p:txBody>
          <a:bodyPr wrap="square" rtlCol="0">
            <a:spAutoFit/>
          </a:bodyPr>
          <a:lstStyle/>
          <a:p>
            <a:r>
              <a:rPr lang="en-VN" dirty="0"/>
              <a:t>3</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88358"/>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4. KẾT QUẢ THỰC HIỆN</a:t>
            </a:r>
          </a:p>
        </p:txBody>
      </p:sp>
      <p:sp>
        <p:nvSpPr>
          <p:cNvPr id="5" name="TextBox 4">
            <a:extLst>
              <a:ext uri="{FF2B5EF4-FFF2-40B4-BE49-F238E27FC236}">
                <a16:creationId xmlns:a16="http://schemas.microsoft.com/office/drawing/2014/main" id="{B1A04C8A-EEC7-F8E0-C70D-A055A2649E77}"/>
              </a:ext>
            </a:extLst>
          </p:cNvPr>
          <p:cNvSpPr txBox="1"/>
          <p:nvPr/>
        </p:nvSpPr>
        <p:spPr>
          <a:xfrm>
            <a:off x="8719457" y="4802342"/>
            <a:ext cx="385811" cy="307777"/>
          </a:xfrm>
          <a:prstGeom prst="rect">
            <a:avLst/>
          </a:prstGeom>
          <a:noFill/>
        </p:spPr>
        <p:txBody>
          <a:bodyPr wrap="square" rtlCol="0">
            <a:spAutoFit/>
          </a:bodyPr>
          <a:lstStyle/>
          <a:p>
            <a:r>
              <a:rPr lang="en-VN" dirty="0"/>
              <a:t>30</a:t>
            </a:r>
          </a:p>
        </p:txBody>
      </p:sp>
      <p:grpSp>
        <p:nvGrpSpPr>
          <p:cNvPr id="14" name="Group 13">
            <a:extLst>
              <a:ext uri="{FF2B5EF4-FFF2-40B4-BE49-F238E27FC236}">
                <a16:creationId xmlns:a16="http://schemas.microsoft.com/office/drawing/2014/main" id="{6FB1067F-4BDD-4919-B7EB-6E059FF4DCB4}"/>
              </a:ext>
            </a:extLst>
          </p:cNvPr>
          <p:cNvGrpSpPr/>
          <p:nvPr/>
        </p:nvGrpSpPr>
        <p:grpSpPr>
          <a:xfrm>
            <a:off x="590414" y="2059091"/>
            <a:ext cx="7963172" cy="2063313"/>
            <a:chOff x="937174" y="1946453"/>
            <a:chExt cx="7963172" cy="2063313"/>
          </a:xfrm>
        </p:grpSpPr>
        <p:pic>
          <p:nvPicPr>
            <p:cNvPr id="9" name="Picture 8">
              <a:extLst>
                <a:ext uri="{FF2B5EF4-FFF2-40B4-BE49-F238E27FC236}">
                  <a16:creationId xmlns:a16="http://schemas.microsoft.com/office/drawing/2014/main" id="{27A9044C-AF1A-4985-9AF5-EB4DC6A38D60}"/>
                </a:ext>
              </a:extLst>
            </p:cNvPr>
            <p:cNvPicPr>
              <a:picLocks noChangeAspect="1"/>
            </p:cNvPicPr>
            <p:nvPr/>
          </p:nvPicPr>
          <p:blipFill>
            <a:blip r:embed="rId3"/>
            <a:stretch>
              <a:fillRect/>
            </a:stretch>
          </p:blipFill>
          <p:spPr>
            <a:xfrm>
              <a:off x="937174" y="1953009"/>
              <a:ext cx="3550638" cy="2044307"/>
            </a:xfrm>
            <a:prstGeom prst="rect">
              <a:avLst/>
            </a:prstGeom>
          </p:spPr>
        </p:pic>
        <p:pic>
          <p:nvPicPr>
            <p:cNvPr id="13" name="Picture 12">
              <a:extLst>
                <a:ext uri="{FF2B5EF4-FFF2-40B4-BE49-F238E27FC236}">
                  <a16:creationId xmlns:a16="http://schemas.microsoft.com/office/drawing/2014/main" id="{2830668F-9B36-4FD3-BFF2-21AC4C43F59E}"/>
                </a:ext>
              </a:extLst>
            </p:cNvPr>
            <p:cNvPicPr>
              <a:picLocks noChangeAspect="1"/>
            </p:cNvPicPr>
            <p:nvPr/>
          </p:nvPicPr>
          <p:blipFill>
            <a:blip r:embed="rId4"/>
            <a:stretch>
              <a:fillRect/>
            </a:stretch>
          </p:blipFill>
          <p:spPr>
            <a:xfrm>
              <a:off x="4656190" y="1946453"/>
              <a:ext cx="4244156" cy="2063313"/>
            </a:xfrm>
            <a:prstGeom prst="rect">
              <a:avLst/>
            </a:prstGeom>
          </p:spPr>
        </p:pic>
      </p:grpSp>
    </p:spTree>
    <p:extLst>
      <p:ext uri="{BB962C8B-B14F-4D97-AF65-F5344CB8AC3E}">
        <p14:creationId xmlns:p14="http://schemas.microsoft.com/office/powerpoint/2010/main" val="4802614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7" name="Google Shape;2237;p67"/>
          <p:cNvSpPr/>
          <p:nvPr/>
        </p:nvSpPr>
        <p:spPr>
          <a:xfrm>
            <a:off x="1219200" y="1590675"/>
            <a:ext cx="6705600" cy="2743200"/>
          </a:xfrm>
          <a:prstGeom prst="rect">
            <a:avLst/>
          </a:prstGeom>
          <a:solidFill>
            <a:schemeClr val="dk2"/>
          </a:solidFill>
          <a:ln>
            <a:noFill/>
          </a:ln>
          <a:effectLst>
            <a:outerShdw blurRad="57150" dist="19050" dir="540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238" name="Google Shape;2238;p67"/>
          <p:cNvGraphicFramePr/>
          <p:nvPr>
            <p:extLst>
              <p:ext uri="{D42A27DB-BD31-4B8C-83A1-F6EECF244321}">
                <p14:modId xmlns:p14="http://schemas.microsoft.com/office/powerpoint/2010/main" val="2743904935"/>
              </p:ext>
            </p:extLst>
          </p:nvPr>
        </p:nvGraphicFramePr>
        <p:xfrm>
          <a:off x="1309687" y="2334091"/>
          <a:ext cx="6524625" cy="1737240"/>
        </p:xfrm>
        <a:graphic>
          <a:graphicData uri="http://schemas.openxmlformats.org/drawingml/2006/table">
            <a:tbl>
              <a:tblPr>
                <a:noFill/>
                <a:tableStyleId>{8C07D8A6-2C9D-4A15-BA9E-6B2E1382579C}</a:tableStyleId>
              </a:tblPr>
              <a:tblGrid>
                <a:gridCol w="1879600">
                  <a:extLst>
                    <a:ext uri="{9D8B030D-6E8A-4147-A177-3AD203B41FA5}">
                      <a16:colId xmlns:a16="http://schemas.microsoft.com/office/drawing/2014/main" val="20000"/>
                    </a:ext>
                  </a:extLst>
                </a:gridCol>
                <a:gridCol w="2155825">
                  <a:extLst>
                    <a:ext uri="{9D8B030D-6E8A-4147-A177-3AD203B41FA5}">
                      <a16:colId xmlns:a16="http://schemas.microsoft.com/office/drawing/2014/main" val="20001"/>
                    </a:ext>
                  </a:extLst>
                </a:gridCol>
                <a:gridCol w="24892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endParaRPr sz="2400" dirty="0">
                        <a:solidFill>
                          <a:schemeClr val="accent1"/>
                        </a:solidFill>
                        <a:latin typeface="Merriweather"/>
                        <a:ea typeface="Merriweather"/>
                        <a:cs typeface="Merriweather"/>
                        <a:sym typeface="Merriweathe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400" b="1" dirty="0">
                          <a:solidFill>
                            <a:schemeClr val="accent1"/>
                          </a:solidFill>
                          <a:latin typeface="Barlow" pitchFamily="2" charset="77"/>
                          <a:ea typeface="Merriweather"/>
                          <a:cs typeface="Merriweather"/>
                          <a:sym typeface="Merriweather"/>
                        </a:rPr>
                        <a:t>MSE</a:t>
                      </a:r>
                      <a:endParaRPr sz="2400" b="1" dirty="0">
                        <a:solidFill>
                          <a:schemeClr val="accent1"/>
                        </a:solidFill>
                        <a:latin typeface="Barlow" pitchFamily="2" charset="77"/>
                        <a:ea typeface="Merriweather"/>
                        <a:cs typeface="Merriweather"/>
                        <a:sym typeface="Merriweathe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400" b="1" dirty="0">
                          <a:solidFill>
                            <a:schemeClr val="accent1"/>
                          </a:solidFill>
                          <a:latin typeface="Barlow" pitchFamily="2" charset="77"/>
                          <a:ea typeface="Merriweather"/>
                          <a:cs typeface="Merriweather"/>
                          <a:sym typeface="Merriweather"/>
                        </a:rPr>
                        <a:t>R2</a:t>
                      </a:r>
                      <a:endParaRPr sz="2400" b="1" dirty="0">
                        <a:solidFill>
                          <a:schemeClr val="accent1"/>
                        </a:solidFill>
                        <a:latin typeface="Barlow" pitchFamily="2" charset="77"/>
                        <a:ea typeface="Merriweather"/>
                        <a:cs typeface="Merriweather"/>
                        <a:sym typeface="Merriweathe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dirty="0">
                          <a:solidFill>
                            <a:schemeClr val="dk1"/>
                          </a:solidFill>
                          <a:latin typeface="Barlow"/>
                          <a:ea typeface="Barlow"/>
                          <a:cs typeface="Barlow"/>
                          <a:sym typeface="Barlow"/>
                        </a:rPr>
                        <a:t>Hotels</a:t>
                      </a:r>
                      <a:endParaRPr dirty="0">
                        <a:solidFill>
                          <a:schemeClr val="dk1"/>
                        </a:solidFill>
                        <a:latin typeface="Barlow"/>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chemeClr val="tx1"/>
                          </a:solidFill>
                          <a:effectLst/>
                          <a:latin typeface="Barlow" pitchFamily="2" charset="77"/>
                          <a:ea typeface="Arial"/>
                          <a:cs typeface="Arial"/>
                          <a:sym typeface="Arial"/>
                        </a:rPr>
                        <a:t>0.010099975</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chemeClr val="tx1"/>
                          </a:solidFill>
                          <a:effectLst/>
                          <a:latin typeface="Barlow" pitchFamily="2" charset="77"/>
                          <a:ea typeface="Arial"/>
                          <a:cs typeface="Arial"/>
                          <a:sym typeface="Arial"/>
                        </a:rPr>
                        <a:t>0.904395531</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dirty="0">
                          <a:solidFill>
                            <a:schemeClr val="dk1"/>
                          </a:solidFill>
                          <a:latin typeface="Barlow"/>
                          <a:ea typeface="Barlow"/>
                          <a:cs typeface="Barlow"/>
                          <a:sym typeface="Barlow"/>
                        </a:rPr>
                        <a:t>Restaurants</a:t>
                      </a:r>
                      <a:endParaRPr dirty="0">
                        <a:solidFill>
                          <a:schemeClr val="dk1"/>
                        </a:solidFill>
                        <a:latin typeface="Barlow"/>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chemeClr val="tx1"/>
                          </a:solidFill>
                          <a:effectLst/>
                          <a:latin typeface="Barlow" pitchFamily="2" charset="77"/>
                          <a:ea typeface="Arial"/>
                          <a:cs typeface="Arial"/>
                          <a:sym typeface="Arial"/>
                        </a:rPr>
                        <a:t>0.0157985117</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chemeClr val="tx1"/>
                          </a:solidFill>
                          <a:effectLst/>
                          <a:latin typeface="Barlow" pitchFamily="2" charset="77"/>
                          <a:ea typeface="Arial"/>
                          <a:cs typeface="Arial"/>
                          <a:sym typeface="Arial"/>
                        </a:rPr>
                        <a:t>0.946499567</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dirty="0">
                          <a:solidFill>
                            <a:schemeClr val="dk1"/>
                          </a:solidFill>
                          <a:latin typeface="Barlow"/>
                          <a:ea typeface="Barlow"/>
                          <a:cs typeface="Barlow"/>
                          <a:sym typeface="Barlow"/>
                        </a:rPr>
                        <a:t>Attractions</a:t>
                      </a:r>
                      <a:endParaRPr dirty="0">
                        <a:solidFill>
                          <a:schemeClr val="dk1"/>
                        </a:solidFill>
                        <a:latin typeface="Barlow"/>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chemeClr val="tx1"/>
                          </a:solidFill>
                          <a:effectLst/>
                          <a:latin typeface="Barlow" pitchFamily="2" charset="77"/>
                          <a:ea typeface="Arial"/>
                          <a:cs typeface="Arial"/>
                          <a:sym typeface="Arial"/>
                        </a:rPr>
                        <a:t>0.299392310</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chemeClr val="tx1"/>
                          </a:solidFill>
                          <a:effectLst/>
                          <a:latin typeface="Barlow" pitchFamily="2" charset="77"/>
                          <a:ea typeface="Arial"/>
                          <a:cs typeface="Arial"/>
                          <a:sym typeface="Arial"/>
                        </a:rPr>
                        <a:t>0.880802235</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2" name="TextBox 1">
            <a:extLst>
              <a:ext uri="{FF2B5EF4-FFF2-40B4-BE49-F238E27FC236}">
                <a16:creationId xmlns:a16="http://schemas.microsoft.com/office/drawing/2014/main" id="{CBB4D3FA-B7EE-466A-84BD-949475DF081C}"/>
              </a:ext>
            </a:extLst>
          </p:cNvPr>
          <p:cNvSpPr txBox="1"/>
          <p:nvPr/>
        </p:nvSpPr>
        <p:spPr>
          <a:xfrm>
            <a:off x="1975757" y="1750370"/>
            <a:ext cx="5078186" cy="400110"/>
          </a:xfrm>
          <a:prstGeom prst="rect">
            <a:avLst/>
          </a:prstGeom>
          <a:noFill/>
        </p:spPr>
        <p:txBody>
          <a:bodyPr wrap="square" rtlCol="0">
            <a:spAutoFit/>
          </a:bodyPr>
          <a:lstStyle/>
          <a:p>
            <a:pPr algn="ctr"/>
            <a:r>
              <a:rPr lang="en-VN" sz="2000" b="1" dirty="0">
                <a:latin typeface="Barlow" pitchFamily="2" charset="77"/>
              </a:rPr>
              <a:t>Linear Regression Model</a:t>
            </a:r>
          </a:p>
        </p:txBody>
      </p:sp>
      <p:sp>
        <p:nvSpPr>
          <p:cNvPr id="3" name="TextBox 2">
            <a:extLst>
              <a:ext uri="{FF2B5EF4-FFF2-40B4-BE49-F238E27FC236}">
                <a16:creationId xmlns:a16="http://schemas.microsoft.com/office/drawing/2014/main" id="{0DCAC0FB-CEE4-FD07-BD31-450BDBF8D2F3}"/>
              </a:ext>
            </a:extLst>
          </p:cNvPr>
          <p:cNvSpPr txBox="1"/>
          <p:nvPr/>
        </p:nvSpPr>
        <p:spPr>
          <a:xfrm>
            <a:off x="8719457" y="4802342"/>
            <a:ext cx="385811" cy="307777"/>
          </a:xfrm>
          <a:prstGeom prst="rect">
            <a:avLst/>
          </a:prstGeom>
          <a:noFill/>
        </p:spPr>
        <p:txBody>
          <a:bodyPr wrap="square" rtlCol="0">
            <a:spAutoFit/>
          </a:bodyPr>
          <a:lstStyle/>
          <a:p>
            <a:r>
              <a:rPr lang="en-VN" dirty="0"/>
              <a:t>31</a:t>
            </a:r>
          </a:p>
        </p:txBody>
      </p:sp>
    </p:spTree>
    <p:extLst>
      <p:ext uri="{BB962C8B-B14F-4D97-AF65-F5344CB8AC3E}">
        <p14:creationId xmlns:p14="http://schemas.microsoft.com/office/powerpoint/2010/main" val="27874363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7" name="Google Shape;2237;p67"/>
          <p:cNvSpPr/>
          <p:nvPr/>
        </p:nvSpPr>
        <p:spPr>
          <a:xfrm>
            <a:off x="1219200" y="1590675"/>
            <a:ext cx="6705600" cy="2743200"/>
          </a:xfrm>
          <a:prstGeom prst="rect">
            <a:avLst/>
          </a:prstGeom>
          <a:solidFill>
            <a:schemeClr val="dk2"/>
          </a:solidFill>
          <a:ln>
            <a:noFill/>
          </a:ln>
          <a:effectLst>
            <a:outerShdw blurRad="57150" dist="19050" dir="540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238" name="Google Shape;2238;p67"/>
          <p:cNvGraphicFramePr/>
          <p:nvPr>
            <p:extLst>
              <p:ext uri="{D42A27DB-BD31-4B8C-83A1-F6EECF244321}">
                <p14:modId xmlns:p14="http://schemas.microsoft.com/office/powerpoint/2010/main" val="2400869486"/>
              </p:ext>
            </p:extLst>
          </p:nvPr>
        </p:nvGraphicFramePr>
        <p:xfrm>
          <a:off x="1309687" y="2334091"/>
          <a:ext cx="6524625" cy="1737240"/>
        </p:xfrm>
        <a:graphic>
          <a:graphicData uri="http://schemas.openxmlformats.org/drawingml/2006/table">
            <a:tbl>
              <a:tblPr>
                <a:noFill/>
                <a:tableStyleId>{8C07D8A6-2C9D-4A15-BA9E-6B2E1382579C}</a:tableStyleId>
              </a:tblPr>
              <a:tblGrid>
                <a:gridCol w="1879600">
                  <a:extLst>
                    <a:ext uri="{9D8B030D-6E8A-4147-A177-3AD203B41FA5}">
                      <a16:colId xmlns:a16="http://schemas.microsoft.com/office/drawing/2014/main" val="20000"/>
                    </a:ext>
                  </a:extLst>
                </a:gridCol>
                <a:gridCol w="2155825">
                  <a:extLst>
                    <a:ext uri="{9D8B030D-6E8A-4147-A177-3AD203B41FA5}">
                      <a16:colId xmlns:a16="http://schemas.microsoft.com/office/drawing/2014/main" val="20001"/>
                    </a:ext>
                  </a:extLst>
                </a:gridCol>
                <a:gridCol w="24892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endParaRPr sz="2400" dirty="0">
                        <a:solidFill>
                          <a:schemeClr val="accent1"/>
                        </a:solidFill>
                        <a:latin typeface="Merriweather"/>
                        <a:ea typeface="Merriweather"/>
                        <a:cs typeface="Merriweather"/>
                        <a:sym typeface="Merriweathe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400" b="1" dirty="0">
                          <a:solidFill>
                            <a:schemeClr val="accent1"/>
                          </a:solidFill>
                          <a:latin typeface="Barlow" pitchFamily="2" charset="77"/>
                          <a:ea typeface="Merriweather"/>
                          <a:cs typeface="Merriweather"/>
                          <a:sym typeface="Merriweather"/>
                        </a:rPr>
                        <a:t>MSE</a:t>
                      </a:r>
                      <a:endParaRPr sz="2400" b="1" dirty="0">
                        <a:solidFill>
                          <a:schemeClr val="accent1"/>
                        </a:solidFill>
                        <a:latin typeface="Barlow" pitchFamily="2" charset="77"/>
                        <a:ea typeface="Merriweather"/>
                        <a:cs typeface="Merriweather"/>
                        <a:sym typeface="Merriweathe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400" b="1" dirty="0">
                          <a:solidFill>
                            <a:schemeClr val="accent1"/>
                          </a:solidFill>
                          <a:latin typeface="Barlow" pitchFamily="2" charset="77"/>
                          <a:ea typeface="Merriweather"/>
                          <a:cs typeface="Merriweather"/>
                          <a:sym typeface="Merriweather"/>
                        </a:rPr>
                        <a:t>R2</a:t>
                      </a:r>
                      <a:endParaRPr sz="2400" b="1" dirty="0">
                        <a:solidFill>
                          <a:schemeClr val="accent1"/>
                        </a:solidFill>
                        <a:latin typeface="Barlow" pitchFamily="2" charset="77"/>
                        <a:ea typeface="Merriweather"/>
                        <a:cs typeface="Merriweather"/>
                        <a:sym typeface="Merriweathe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dirty="0">
                          <a:solidFill>
                            <a:schemeClr val="dk1"/>
                          </a:solidFill>
                          <a:latin typeface="Barlow"/>
                          <a:ea typeface="Barlow"/>
                          <a:cs typeface="Barlow"/>
                          <a:sym typeface="Barlow"/>
                        </a:rPr>
                        <a:t>Hotels</a:t>
                      </a:r>
                      <a:endParaRPr dirty="0">
                        <a:solidFill>
                          <a:schemeClr val="dk1"/>
                        </a:solidFill>
                        <a:latin typeface="Barlow"/>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0.0073173</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0.9307353</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dirty="0">
                          <a:solidFill>
                            <a:schemeClr val="dk1"/>
                          </a:solidFill>
                          <a:latin typeface="Barlow"/>
                          <a:ea typeface="Barlow"/>
                          <a:cs typeface="Barlow"/>
                          <a:sym typeface="Barlow"/>
                        </a:rPr>
                        <a:t>Restaurants</a:t>
                      </a:r>
                      <a:endParaRPr dirty="0">
                        <a:solidFill>
                          <a:schemeClr val="dk1"/>
                        </a:solidFill>
                        <a:latin typeface="Barlow"/>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0.0168954</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0.9427849</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dirty="0">
                          <a:solidFill>
                            <a:schemeClr val="dk1"/>
                          </a:solidFill>
                          <a:latin typeface="Barlow"/>
                          <a:ea typeface="Barlow"/>
                          <a:cs typeface="Barlow"/>
                          <a:sym typeface="Barlow"/>
                        </a:rPr>
                        <a:t>Attractions</a:t>
                      </a:r>
                      <a:endParaRPr dirty="0">
                        <a:solidFill>
                          <a:schemeClr val="dk1"/>
                        </a:solidFill>
                        <a:latin typeface="Barlow"/>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0.31717155</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0.8143393</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2" name="TextBox 1">
            <a:extLst>
              <a:ext uri="{FF2B5EF4-FFF2-40B4-BE49-F238E27FC236}">
                <a16:creationId xmlns:a16="http://schemas.microsoft.com/office/drawing/2014/main" id="{CBB4D3FA-B7EE-466A-84BD-949475DF081C}"/>
              </a:ext>
            </a:extLst>
          </p:cNvPr>
          <p:cNvSpPr txBox="1"/>
          <p:nvPr/>
        </p:nvSpPr>
        <p:spPr>
          <a:xfrm>
            <a:off x="1975757" y="1750370"/>
            <a:ext cx="5078186" cy="400110"/>
          </a:xfrm>
          <a:prstGeom prst="rect">
            <a:avLst/>
          </a:prstGeom>
          <a:noFill/>
        </p:spPr>
        <p:txBody>
          <a:bodyPr wrap="square" rtlCol="0">
            <a:spAutoFit/>
          </a:bodyPr>
          <a:lstStyle/>
          <a:p>
            <a:pPr algn="ctr"/>
            <a:r>
              <a:rPr lang="en-VN" sz="2000" b="1" dirty="0">
                <a:latin typeface="Barlow" pitchFamily="2" charset="77"/>
              </a:rPr>
              <a:t>Random Forest Regression Model</a:t>
            </a:r>
          </a:p>
        </p:txBody>
      </p:sp>
      <p:sp>
        <p:nvSpPr>
          <p:cNvPr id="3" name="TextBox 2">
            <a:extLst>
              <a:ext uri="{FF2B5EF4-FFF2-40B4-BE49-F238E27FC236}">
                <a16:creationId xmlns:a16="http://schemas.microsoft.com/office/drawing/2014/main" id="{E5F9F316-0B04-1AF4-5608-80542C36B3E8}"/>
              </a:ext>
            </a:extLst>
          </p:cNvPr>
          <p:cNvSpPr txBox="1"/>
          <p:nvPr/>
        </p:nvSpPr>
        <p:spPr>
          <a:xfrm>
            <a:off x="8719457" y="4802342"/>
            <a:ext cx="385811" cy="307777"/>
          </a:xfrm>
          <a:prstGeom prst="rect">
            <a:avLst/>
          </a:prstGeom>
          <a:noFill/>
        </p:spPr>
        <p:txBody>
          <a:bodyPr wrap="square" rtlCol="0">
            <a:spAutoFit/>
          </a:bodyPr>
          <a:lstStyle/>
          <a:p>
            <a:r>
              <a:rPr lang="en-VN" dirty="0"/>
              <a:t>32</a:t>
            </a:r>
          </a:p>
        </p:txBody>
      </p:sp>
    </p:spTree>
    <p:extLst>
      <p:ext uri="{BB962C8B-B14F-4D97-AF65-F5344CB8AC3E}">
        <p14:creationId xmlns:p14="http://schemas.microsoft.com/office/powerpoint/2010/main" val="37139252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7" name="Google Shape;2237;p67"/>
          <p:cNvSpPr/>
          <p:nvPr/>
        </p:nvSpPr>
        <p:spPr>
          <a:xfrm>
            <a:off x="1219200" y="1590675"/>
            <a:ext cx="6705600" cy="2743200"/>
          </a:xfrm>
          <a:prstGeom prst="rect">
            <a:avLst/>
          </a:prstGeom>
          <a:solidFill>
            <a:schemeClr val="dk2"/>
          </a:solidFill>
          <a:ln>
            <a:noFill/>
          </a:ln>
          <a:effectLst>
            <a:outerShdw blurRad="57150" dist="19050" dir="540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238" name="Google Shape;2238;p67"/>
          <p:cNvGraphicFramePr/>
          <p:nvPr>
            <p:extLst>
              <p:ext uri="{D42A27DB-BD31-4B8C-83A1-F6EECF244321}">
                <p14:modId xmlns:p14="http://schemas.microsoft.com/office/powerpoint/2010/main" val="2060472162"/>
              </p:ext>
            </p:extLst>
          </p:nvPr>
        </p:nvGraphicFramePr>
        <p:xfrm>
          <a:off x="1309687" y="2334091"/>
          <a:ext cx="6524625" cy="1737240"/>
        </p:xfrm>
        <a:graphic>
          <a:graphicData uri="http://schemas.openxmlformats.org/drawingml/2006/table">
            <a:tbl>
              <a:tblPr>
                <a:noFill/>
                <a:tableStyleId>{8C07D8A6-2C9D-4A15-BA9E-6B2E1382579C}</a:tableStyleId>
              </a:tblPr>
              <a:tblGrid>
                <a:gridCol w="1879600">
                  <a:extLst>
                    <a:ext uri="{9D8B030D-6E8A-4147-A177-3AD203B41FA5}">
                      <a16:colId xmlns:a16="http://schemas.microsoft.com/office/drawing/2014/main" val="20000"/>
                    </a:ext>
                  </a:extLst>
                </a:gridCol>
                <a:gridCol w="2155825">
                  <a:extLst>
                    <a:ext uri="{9D8B030D-6E8A-4147-A177-3AD203B41FA5}">
                      <a16:colId xmlns:a16="http://schemas.microsoft.com/office/drawing/2014/main" val="20001"/>
                    </a:ext>
                  </a:extLst>
                </a:gridCol>
                <a:gridCol w="24892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endParaRPr sz="2400" dirty="0">
                        <a:solidFill>
                          <a:schemeClr val="accent1"/>
                        </a:solidFill>
                        <a:latin typeface="Merriweather"/>
                        <a:ea typeface="Merriweather"/>
                        <a:cs typeface="Merriweather"/>
                        <a:sym typeface="Merriweathe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400" b="1" dirty="0">
                          <a:solidFill>
                            <a:schemeClr val="accent1"/>
                          </a:solidFill>
                          <a:latin typeface="Barlow" pitchFamily="2" charset="77"/>
                          <a:ea typeface="Merriweather"/>
                          <a:cs typeface="Merriweather"/>
                          <a:sym typeface="Merriweather"/>
                        </a:rPr>
                        <a:t>MSE</a:t>
                      </a:r>
                      <a:endParaRPr sz="2400" b="1" dirty="0">
                        <a:solidFill>
                          <a:schemeClr val="accent1"/>
                        </a:solidFill>
                        <a:latin typeface="Barlow" pitchFamily="2" charset="77"/>
                        <a:ea typeface="Merriweather"/>
                        <a:cs typeface="Merriweather"/>
                        <a:sym typeface="Merriweathe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400" b="1" dirty="0">
                          <a:solidFill>
                            <a:schemeClr val="accent1"/>
                          </a:solidFill>
                          <a:latin typeface="Barlow" pitchFamily="2" charset="77"/>
                          <a:ea typeface="Merriweather"/>
                          <a:cs typeface="Merriweather"/>
                          <a:sym typeface="Merriweather"/>
                        </a:rPr>
                        <a:t>R2</a:t>
                      </a:r>
                      <a:endParaRPr sz="2400" b="1" dirty="0">
                        <a:solidFill>
                          <a:schemeClr val="accent1"/>
                        </a:solidFill>
                        <a:latin typeface="Barlow" pitchFamily="2" charset="77"/>
                        <a:ea typeface="Merriweather"/>
                        <a:cs typeface="Merriweather"/>
                        <a:sym typeface="Merriweather"/>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dirty="0">
                          <a:solidFill>
                            <a:schemeClr val="dk1"/>
                          </a:solidFill>
                          <a:latin typeface="Barlow"/>
                          <a:ea typeface="Barlow"/>
                          <a:cs typeface="Barlow"/>
                          <a:sym typeface="Barlow"/>
                        </a:rPr>
                        <a:t>Hotels</a:t>
                      </a:r>
                      <a:endParaRPr dirty="0">
                        <a:solidFill>
                          <a:schemeClr val="dk1"/>
                        </a:solidFill>
                        <a:latin typeface="Barlow"/>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0.1985115</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0.9346486</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dirty="0">
                          <a:solidFill>
                            <a:schemeClr val="dk1"/>
                          </a:solidFill>
                          <a:latin typeface="Barlow"/>
                          <a:ea typeface="Barlow"/>
                          <a:cs typeface="Barlow"/>
                          <a:sym typeface="Barlow"/>
                        </a:rPr>
                        <a:t>Restaurants</a:t>
                      </a:r>
                      <a:endParaRPr dirty="0">
                        <a:solidFill>
                          <a:schemeClr val="dk1"/>
                        </a:solidFill>
                        <a:latin typeface="Barlow"/>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0.070273</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0.9620245</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dirty="0">
                          <a:solidFill>
                            <a:schemeClr val="dk1"/>
                          </a:solidFill>
                          <a:latin typeface="Barlow"/>
                          <a:ea typeface="Barlow"/>
                          <a:cs typeface="Barlow"/>
                          <a:sym typeface="Barlow"/>
                        </a:rPr>
                        <a:t>Attractions</a:t>
                      </a:r>
                      <a:endParaRPr dirty="0">
                        <a:solidFill>
                          <a:schemeClr val="dk1"/>
                        </a:solidFill>
                        <a:latin typeface="Barlow"/>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0.1891221</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VN" sz="1400" b="0" i="0" u="none" strike="noStrike" cap="none" dirty="0">
                          <a:solidFill>
                            <a:srgbClr val="000000"/>
                          </a:solidFill>
                          <a:effectLst/>
                          <a:latin typeface="Barlow" pitchFamily="2" charset="77"/>
                          <a:ea typeface="Arial"/>
                          <a:cs typeface="Arial"/>
                          <a:sym typeface="Arial"/>
                        </a:rPr>
                        <a:t>0.8524324</a:t>
                      </a:r>
                      <a:endParaRPr dirty="0">
                        <a:solidFill>
                          <a:schemeClr val="tx1"/>
                        </a:solidFill>
                        <a:latin typeface="Barlow" pitchFamily="2" charset="77"/>
                        <a:ea typeface="Barlow"/>
                        <a:cs typeface="Barlow"/>
                        <a:sym typeface="Barlow"/>
                      </a:endParaRPr>
                    </a:p>
                  </a:txBody>
                  <a:tcPr marL="91425" marR="91425" marT="91425" marB="91425">
                    <a:lnL w="19050" cap="flat" cmpd="sng">
                      <a:solidFill>
                        <a:schemeClr val="accent1"/>
                      </a:solidFill>
                      <a:prstDash val="solid"/>
                      <a:round/>
                      <a:headEnd type="none" w="sm" len="sm"/>
                      <a:tailEnd type="none" w="sm" len="sm"/>
                    </a:lnL>
                    <a:lnR w="19050" cap="flat" cmpd="sng">
                      <a:solidFill>
                        <a:schemeClr val="accent1"/>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2" name="TextBox 1">
            <a:extLst>
              <a:ext uri="{FF2B5EF4-FFF2-40B4-BE49-F238E27FC236}">
                <a16:creationId xmlns:a16="http://schemas.microsoft.com/office/drawing/2014/main" id="{CBB4D3FA-B7EE-466A-84BD-949475DF081C}"/>
              </a:ext>
            </a:extLst>
          </p:cNvPr>
          <p:cNvSpPr txBox="1"/>
          <p:nvPr/>
        </p:nvSpPr>
        <p:spPr>
          <a:xfrm>
            <a:off x="1975757" y="1750370"/>
            <a:ext cx="5078186" cy="400110"/>
          </a:xfrm>
          <a:prstGeom prst="rect">
            <a:avLst/>
          </a:prstGeom>
          <a:noFill/>
        </p:spPr>
        <p:txBody>
          <a:bodyPr wrap="square" rtlCol="0">
            <a:spAutoFit/>
          </a:bodyPr>
          <a:lstStyle/>
          <a:p>
            <a:pPr algn="ctr"/>
            <a:r>
              <a:rPr lang="en-VN" sz="2000" b="1" dirty="0">
                <a:latin typeface="Barlow" pitchFamily="2" charset="77"/>
              </a:rPr>
              <a:t>Neural Network Model</a:t>
            </a:r>
          </a:p>
        </p:txBody>
      </p:sp>
      <p:sp>
        <p:nvSpPr>
          <p:cNvPr id="3" name="TextBox 2">
            <a:extLst>
              <a:ext uri="{FF2B5EF4-FFF2-40B4-BE49-F238E27FC236}">
                <a16:creationId xmlns:a16="http://schemas.microsoft.com/office/drawing/2014/main" id="{255EF120-CFD1-B926-9C4E-CBDFB66F0E6F}"/>
              </a:ext>
            </a:extLst>
          </p:cNvPr>
          <p:cNvSpPr txBox="1"/>
          <p:nvPr/>
        </p:nvSpPr>
        <p:spPr>
          <a:xfrm>
            <a:off x="8719457" y="4802342"/>
            <a:ext cx="385811" cy="307777"/>
          </a:xfrm>
          <a:prstGeom prst="rect">
            <a:avLst/>
          </a:prstGeom>
          <a:noFill/>
        </p:spPr>
        <p:txBody>
          <a:bodyPr wrap="square" rtlCol="0">
            <a:spAutoFit/>
          </a:bodyPr>
          <a:lstStyle/>
          <a:p>
            <a:r>
              <a:rPr lang="en-VN" dirty="0"/>
              <a:t>33</a:t>
            </a:r>
          </a:p>
        </p:txBody>
      </p:sp>
    </p:spTree>
    <p:extLst>
      <p:ext uri="{BB962C8B-B14F-4D97-AF65-F5344CB8AC3E}">
        <p14:creationId xmlns:p14="http://schemas.microsoft.com/office/powerpoint/2010/main" val="37787013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2180F888-D7C9-BE96-59CD-8F032198E8BC}"/>
              </a:ext>
            </a:extLst>
          </p:cNvPr>
          <p:cNvSpPr txBox="1"/>
          <p:nvPr/>
        </p:nvSpPr>
        <p:spPr>
          <a:xfrm>
            <a:off x="8719457" y="4802342"/>
            <a:ext cx="385811" cy="307777"/>
          </a:xfrm>
          <a:prstGeom prst="rect">
            <a:avLst/>
          </a:prstGeom>
          <a:noFill/>
        </p:spPr>
        <p:txBody>
          <a:bodyPr wrap="square" rtlCol="0">
            <a:spAutoFit/>
          </a:bodyPr>
          <a:lstStyle/>
          <a:p>
            <a:r>
              <a:rPr lang="en-VN" dirty="0"/>
              <a:t>34</a:t>
            </a:r>
          </a:p>
        </p:txBody>
      </p:sp>
      <p:pic>
        <p:nvPicPr>
          <p:cNvPr id="7" name="Picture 6">
            <a:extLst>
              <a:ext uri="{FF2B5EF4-FFF2-40B4-BE49-F238E27FC236}">
                <a16:creationId xmlns:a16="http://schemas.microsoft.com/office/drawing/2014/main" id="{30316BBD-DBA3-446C-8AC2-5969BC8331C3}"/>
              </a:ext>
            </a:extLst>
          </p:cNvPr>
          <p:cNvPicPr>
            <a:picLocks noChangeAspect="1"/>
          </p:cNvPicPr>
          <p:nvPr/>
        </p:nvPicPr>
        <p:blipFill>
          <a:blip r:embed="rId3"/>
          <a:stretch>
            <a:fillRect/>
          </a:stretch>
        </p:blipFill>
        <p:spPr>
          <a:xfrm>
            <a:off x="1356940" y="1268846"/>
            <a:ext cx="6149177" cy="3213026"/>
          </a:xfrm>
          <a:prstGeom prst="rect">
            <a:avLst/>
          </a:prstGeom>
        </p:spPr>
      </p:pic>
      <p:sp>
        <p:nvSpPr>
          <p:cNvPr id="8" name="TextBox 7">
            <a:extLst>
              <a:ext uri="{FF2B5EF4-FFF2-40B4-BE49-F238E27FC236}">
                <a16:creationId xmlns:a16="http://schemas.microsoft.com/office/drawing/2014/main" id="{313C6466-505C-4C0F-A68E-8313A1E891C5}"/>
              </a:ext>
            </a:extLst>
          </p:cNvPr>
          <p:cNvSpPr txBox="1"/>
          <p:nvPr/>
        </p:nvSpPr>
        <p:spPr>
          <a:xfrm>
            <a:off x="3248187" y="4544586"/>
            <a:ext cx="3748606" cy="307777"/>
          </a:xfrm>
          <a:prstGeom prst="rect">
            <a:avLst/>
          </a:prstGeom>
          <a:noFill/>
        </p:spPr>
        <p:txBody>
          <a:bodyPr wrap="square" rtlCol="0">
            <a:spAutoFit/>
          </a:bodyPr>
          <a:lstStyle/>
          <a:p>
            <a:r>
              <a:rPr lang="en-US" dirty="0" err="1">
                <a:latin typeface="Barlow" panose="00000500000000000000" pitchFamily="2" charset="0"/>
              </a:rPr>
              <a:t>HÌnh</a:t>
            </a:r>
            <a:r>
              <a:rPr lang="en-US" dirty="0">
                <a:latin typeface="Barlow" panose="00000500000000000000" pitchFamily="2" charset="0"/>
              </a:rPr>
              <a:t> 6. </a:t>
            </a:r>
            <a:r>
              <a:rPr lang="en-US" dirty="0" err="1">
                <a:latin typeface="Barlow" panose="00000500000000000000" pitchFamily="2" charset="0"/>
              </a:rPr>
              <a:t>Tổng</a:t>
            </a:r>
            <a:r>
              <a:rPr lang="en-US" dirty="0">
                <a:latin typeface="Barlow" panose="00000500000000000000" pitchFamily="2" charset="0"/>
              </a:rPr>
              <a:t> </a:t>
            </a:r>
            <a:r>
              <a:rPr lang="en-US" dirty="0" err="1">
                <a:latin typeface="Barlow" panose="00000500000000000000" pitchFamily="2" charset="0"/>
              </a:rPr>
              <a:t>quan</a:t>
            </a:r>
            <a:r>
              <a:rPr lang="en-US" dirty="0">
                <a:latin typeface="Barlow" panose="00000500000000000000" pitchFamily="2" charset="0"/>
              </a:rPr>
              <a:t> </a:t>
            </a:r>
            <a:r>
              <a:rPr lang="en-US" dirty="0" err="1">
                <a:latin typeface="Barlow" panose="00000500000000000000" pitchFamily="2" charset="0"/>
              </a:rPr>
              <a:t>kết</a:t>
            </a:r>
            <a:r>
              <a:rPr lang="en-US" dirty="0">
                <a:latin typeface="Barlow" panose="00000500000000000000" pitchFamily="2" charset="0"/>
              </a:rPr>
              <a:t> </a:t>
            </a:r>
            <a:r>
              <a:rPr lang="en-US" dirty="0" err="1">
                <a:latin typeface="Barlow" panose="00000500000000000000" pitchFamily="2" charset="0"/>
              </a:rPr>
              <a:t>quả</a:t>
            </a:r>
            <a:r>
              <a:rPr lang="en-US" dirty="0">
                <a:latin typeface="Barlow" panose="00000500000000000000" pitchFamily="2" charset="0"/>
              </a:rPr>
              <a:t> </a:t>
            </a:r>
            <a:r>
              <a:rPr lang="en-US" dirty="0" err="1">
                <a:latin typeface="Barlow" panose="00000500000000000000" pitchFamily="2" charset="0"/>
              </a:rPr>
              <a:t>thực</a:t>
            </a:r>
            <a:r>
              <a:rPr lang="en-US" dirty="0">
                <a:latin typeface="Barlow" panose="00000500000000000000" pitchFamily="2" charset="0"/>
              </a:rPr>
              <a:t> </a:t>
            </a:r>
            <a:r>
              <a:rPr lang="en-US" dirty="0" err="1">
                <a:latin typeface="Barlow" panose="00000500000000000000" pitchFamily="2" charset="0"/>
              </a:rPr>
              <a:t>hiện</a:t>
            </a:r>
            <a:endParaRPr lang="en-US" dirty="0">
              <a:latin typeface="Barlow" panose="00000500000000000000" pitchFamily="2" charset="0"/>
            </a:endParaRPr>
          </a:p>
        </p:txBody>
      </p:sp>
    </p:spTree>
    <p:extLst>
      <p:ext uri="{BB962C8B-B14F-4D97-AF65-F5344CB8AC3E}">
        <p14:creationId xmlns:p14="http://schemas.microsoft.com/office/powerpoint/2010/main" val="31002557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123AAB69-52F6-623C-23C6-925A4E9F1C3C}"/>
              </a:ext>
            </a:extLst>
          </p:cNvPr>
          <p:cNvSpPr txBox="1"/>
          <p:nvPr/>
        </p:nvSpPr>
        <p:spPr>
          <a:xfrm>
            <a:off x="8719457" y="4802342"/>
            <a:ext cx="385811" cy="307777"/>
          </a:xfrm>
          <a:prstGeom prst="rect">
            <a:avLst/>
          </a:prstGeom>
          <a:noFill/>
        </p:spPr>
        <p:txBody>
          <a:bodyPr wrap="square" rtlCol="0">
            <a:spAutoFit/>
          </a:bodyPr>
          <a:lstStyle/>
          <a:p>
            <a:r>
              <a:rPr lang="en-VN" dirty="0"/>
              <a:t>35</a:t>
            </a:r>
          </a:p>
        </p:txBody>
      </p:sp>
      <p:graphicFrame>
        <p:nvGraphicFramePr>
          <p:cNvPr id="10" name="Chart 9">
            <a:extLst>
              <a:ext uri="{FF2B5EF4-FFF2-40B4-BE49-F238E27FC236}">
                <a16:creationId xmlns:a16="http://schemas.microsoft.com/office/drawing/2014/main" id="{9951AAD0-FD2D-4EE7-9E2A-BAA153943F19}"/>
              </a:ext>
            </a:extLst>
          </p:cNvPr>
          <p:cNvGraphicFramePr>
            <a:graphicFrameLocks/>
          </p:cNvGraphicFramePr>
          <p:nvPr>
            <p:extLst>
              <p:ext uri="{D42A27DB-BD31-4B8C-83A1-F6EECF244321}">
                <p14:modId xmlns:p14="http://schemas.microsoft.com/office/powerpoint/2010/main" val="2260683424"/>
              </p:ext>
            </p:extLst>
          </p:nvPr>
        </p:nvGraphicFramePr>
        <p:xfrm>
          <a:off x="466724" y="1230406"/>
          <a:ext cx="8226899" cy="363742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285789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4E29CE91-7B99-57BC-31EF-9C5B0BEEFCC7}"/>
              </a:ext>
            </a:extLst>
          </p:cNvPr>
          <p:cNvSpPr txBox="1"/>
          <p:nvPr/>
        </p:nvSpPr>
        <p:spPr>
          <a:xfrm>
            <a:off x="8719457" y="4802342"/>
            <a:ext cx="385811" cy="307777"/>
          </a:xfrm>
          <a:prstGeom prst="rect">
            <a:avLst/>
          </a:prstGeom>
          <a:noFill/>
        </p:spPr>
        <p:txBody>
          <a:bodyPr wrap="square" rtlCol="0">
            <a:spAutoFit/>
          </a:bodyPr>
          <a:lstStyle/>
          <a:p>
            <a:r>
              <a:rPr lang="en-VN" dirty="0"/>
              <a:t>36</a:t>
            </a:r>
          </a:p>
        </p:txBody>
      </p:sp>
      <p:sp>
        <p:nvSpPr>
          <p:cNvPr id="4" name="TextBox 3">
            <a:extLst>
              <a:ext uri="{FF2B5EF4-FFF2-40B4-BE49-F238E27FC236}">
                <a16:creationId xmlns:a16="http://schemas.microsoft.com/office/drawing/2014/main" id="{9AECE428-72C3-413A-A8F9-7792441E1D8E}"/>
              </a:ext>
            </a:extLst>
          </p:cNvPr>
          <p:cNvSpPr txBox="1"/>
          <p:nvPr/>
        </p:nvSpPr>
        <p:spPr>
          <a:xfrm>
            <a:off x="720000" y="1277471"/>
            <a:ext cx="1757895" cy="523220"/>
          </a:xfrm>
          <a:prstGeom prst="rect">
            <a:avLst/>
          </a:prstGeom>
          <a:noFill/>
        </p:spPr>
        <p:txBody>
          <a:bodyPr wrap="square" rtlCol="0">
            <a:spAutoFit/>
          </a:bodyPr>
          <a:lstStyle/>
          <a:p>
            <a:r>
              <a:rPr lang="en-US" b="1" dirty="0">
                <a:latin typeface="Barlow" panose="00000500000000000000" pitchFamily="2" charset="0"/>
              </a:rPr>
              <a:t>Collaborative filtering</a:t>
            </a:r>
          </a:p>
        </p:txBody>
      </p:sp>
      <p:pic>
        <p:nvPicPr>
          <p:cNvPr id="6" name="Picture 5">
            <a:extLst>
              <a:ext uri="{FF2B5EF4-FFF2-40B4-BE49-F238E27FC236}">
                <a16:creationId xmlns:a16="http://schemas.microsoft.com/office/drawing/2014/main" id="{97579B1F-1CC2-467D-824D-8A24F244F7E5}"/>
              </a:ext>
            </a:extLst>
          </p:cNvPr>
          <p:cNvPicPr>
            <a:picLocks noChangeAspect="1"/>
          </p:cNvPicPr>
          <p:nvPr/>
        </p:nvPicPr>
        <p:blipFill>
          <a:blip r:embed="rId3"/>
          <a:stretch>
            <a:fillRect/>
          </a:stretch>
        </p:blipFill>
        <p:spPr>
          <a:xfrm>
            <a:off x="2357005" y="1332937"/>
            <a:ext cx="4594108" cy="2869966"/>
          </a:xfrm>
          <a:prstGeom prst="rect">
            <a:avLst/>
          </a:prstGeom>
        </p:spPr>
      </p:pic>
      <p:sp>
        <p:nvSpPr>
          <p:cNvPr id="7" name="TextBox 6">
            <a:extLst>
              <a:ext uri="{FF2B5EF4-FFF2-40B4-BE49-F238E27FC236}">
                <a16:creationId xmlns:a16="http://schemas.microsoft.com/office/drawing/2014/main" id="{C61D5E81-4AE0-450B-BC2B-7C7E197EC51C}"/>
              </a:ext>
            </a:extLst>
          </p:cNvPr>
          <p:cNvSpPr txBox="1"/>
          <p:nvPr/>
        </p:nvSpPr>
        <p:spPr>
          <a:xfrm>
            <a:off x="720000" y="1802289"/>
            <a:ext cx="1545829" cy="1200329"/>
          </a:xfrm>
          <a:prstGeom prst="rect">
            <a:avLst/>
          </a:prstGeom>
          <a:noFill/>
        </p:spPr>
        <p:txBody>
          <a:bodyPr wrap="square" rtlCol="0">
            <a:spAutoFit/>
          </a:bodyPr>
          <a:lstStyle/>
          <a:p>
            <a:r>
              <a:rPr lang="en-US" sz="1200" dirty="0" err="1">
                <a:latin typeface="Barlow" panose="00000500000000000000" pitchFamily="2" charset="0"/>
              </a:rPr>
              <a:t>Chú</a:t>
            </a:r>
            <a:r>
              <a:rPr lang="en-US" sz="1200" dirty="0">
                <a:latin typeface="Barlow" panose="00000500000000000000" pitchFamily="2" charset="0"/>
              </a:rPr>
              <a:t> </a:t>
            </a:r>
            <a:r>
              <a:rPr lang="en-US" sz="1200" dirty="0" err="1">
                <a:latin typeface="Barlow" panose="00000500000000000000" pitchFamily="2" charset="0"/>
              </a:rPr>
              <a:t>thích</a:t>
            </a:r>
            <a:r>
              <a:rPr lang="en-US" sz="1200" dirty="0">
                <a:latin typeface="Barlow" panose="00000500000000000000" pitchFamily="2" charset="0"/>
              </a:rPr>
              <a:t>: </a:t>
            </a:r>
            <a:r>
              <a:rPr lang="en-US" sz="1200" dirty="0" err="1">
                <a:latin typeface="Barlow" panose="00000500000000000000" pitchFamily="2" charset="0"/>
              </a:rPr>
              <a:t>Thể</a:t>
            </a:r>
            <a:r>
              <a:rPr lang="en-US" sz="1200" dirty="0">
                <a:latin typeface="Barlow" panose="00000500000000000000" pitchFamily="2" charset="0"/>
              </a:rPr>
              <a:t> </a:t>
            </a:r>
            <a:r>
              <a:rPr lang="en-US" sz="1200" dirty="0" err="1">
                <a:latin typeface="Barlow" panose="00000500000000000000" pitchFamily="2" charset="0"/>
              </a:rPr>
              <a:t>hiện</a:t>
            </a:r>
            <a:r>
              <a:rPr lang="en-US" sz="1200" dirty="0">
                <a:latin typeface="Barlow" panose="00000500000000000000" pitchFamily="2" charset="0"/>
              </a:rPr>
              <a:t> </a:t>
            </a:r>
            <a:r>
              <a:rPr lang="en-US" sz="1200" dirty="0" err="1">
                <a:latin typeface="Barlow" panose="00000500000000000000" pitchFamily="2" charset="0"/>
              </a:rPr>
              <a:t>giá</a:t>
            </a:r>
            <a:r>
              <a:rPr lang="en-US" sz="1200" dirty="0">
                <a:latin typeface="Barlow" panose="00000500000000000000" pitchFamily="2" charset="0"/>
              </a:rPr>
              <a:t> </a:t>
            </a:r>
            <a:r>
              <a:rPr lang="en-US" sz="1200" dirty="0" err="1">
                <a:latin typeface="Barlow" panose="00000500000000000000" pitchFamily="2" charset="0"/>
              </a:rPr>
              <a:t>trị</a:t>
            </a:r>
            <a:r>
              <a:rPr lang="en-US" sz="1200" dirty="0">
                <a:latin typeface="Barlow" panose="00000500000000000000" pitchFamily="2" charset="0"/>
              </a:rPr>
              <a:t> </a:t>
            </a:r>
            <a:r>
              <a:rPr lang="en-US" sz="1200" dirty="0" err="1">
                <a:latin typeface="Barlow" panose="00000500000000000000" pitchFamily="2" charset="0"/>
              </a:rPr>
              <a:t>của</a:t>
            </a:r>
            <a:r>
              <a:rPr lang="en-US" sz="1200" dirty="0">
                <a:latin typeface="Barlow" panose="00000500000000000000" pitchFamily="2" charset="0"/>
              </a:rPr>
              <a:t> </a:t>
            </a:r>
            <a:r>
              <a:rPr lang="en-US" sz="1200" dirty="0" err="1">
                <a:latin typeface="Barlow" panose="00000500000000000000" pitchFamily="2" charset="0"/>
              </a:rPr>
              <a:t>độ</a:t>
            </a:r>
            <a:r>
              <a:rPr lang="en-US" sz="1200" dirty="0">
                <a:latin typeface="Barlow" panose="00000500000000000000" pitchFamily="2" charset="0"/>
              </a:rPr>
              <a:t> </a:t>
            </a:r>
            <a:r>
              <a:rPr lang="en-US" sz="1200" dirty="0" err="1">
                <a:latin typeface="Barlow" panose="00000500000000000000" pitchFamily="2" charset="0"/>
              </a:rPr>
              <a:t>đo</a:t>
            </a:r>
            <a:r>
              <a:rPr lang="en-US" sz="1200" dirty="0">
                <a:latin typeface="Barlow" panose="00000500000000000000" pitchFamily="2" charset="0"/>
              </a:rPr>
              <a:t> </a:t>
            </a:r>
            <a:r>
              <a:rPr lang="en-US" sz="1200" dirty="0" err="1">
                <a:latin typeface="Barlow" panose="00000500000000000000" pitchFamily="2" charset="0"/>
              </a:rPr>
              <a:t>MSE</a:t>
            </a:r>
            <a:r>
              <a:rPr lang="en-US" sz="1200" dirty="0">
                <a:latin typeface="Barlow" panose="00000500000000000000" pitchFamily="2" charset="0"/>
              </a:rPr>
              <a:t> </a:t>
            </a:r>
            <a:r>
              <a:rPr lang="en-US" sz="1200" dirty="0" err="1">
                <a:latin typeface="Barlow" panose="00000500000000000000" pitchFamily="2" charset="0"/>
              </a:rPr>
              <a:t>cho</a:t>
            </a:r>
            <a:r>
              <a:rPr lang="en-US" sz="1200" dirty="0">
                <a:latin typeface="Barlow" panose="00000500000000000000" pitchFamily="2" charset="0"/>
              </a:rPr>
              <a:t> </a:t>
            </a:r>
            <a:r>
              <a:rPr lang="en-US" sz="1200" dirty="0" err="1">
                <a:latin typeface="Barlow" panose="00000500000000000000" pitchFamily="2" charset="0"/>
              </a:rPr>
              <a:t>một</a:t>
            </a:r>
            <a:r>
              <a:rPr lang="en-US" sz="1200" dirty="0">
                <a:latin typeface="Barlow" panose="00000500000000000000" pitchFamily="2" charset="0"/>
              </a:rPr>
              <a:t> </a:t>
            </a:r>
            <a:r>
              <a:rPr lang="en-US" sz="1200" dirty="0" err="1">
                <a:latin typeface="Barlow" panose="00000500000000000000" pitchFamily="2" charset="0"/>
              </a:rPr>
              <a:t>số</a:t>
            </a:r>
            <a:r>
              <a:rPr lang="en-US" sz="1200" dirty="0">
                <a:latin typeface="Barlow" panose="00000500000000000000" pitchFamily="2" charset="0"/>
              </a:rPr>
              <a:t> </a:t>
            </a:r>
            <a:r>
              <a:rPr lang="en-US" sz="1200" dirty="0" err="1">
                <a:latin typeface="Barlow" panose="00000500000000000000" pitchFamily="2" charset="0"/>
              </a:rPr>
              <a:t>giải</a:t>
            </a:r>
            <a:r>
              <a:rPr lang="en-US" sz="1200" dirty="0">
                <a:latin typeface="Barlow" panose="00000500000000000000" pitchFamily="2" charset="0"/>
              </a:rPr>
              <a:t> </a:t>
            </a:r>
            <a:r>
              <a:rPr lang="en-US" sz="1200" dirty="0" err="1">
                <a:latin typeface="Barlow" panose="00000500000000000000" pitchFamily="2" charset="0"/>
              </a:rPr>
              <a:t>thuật</a:t>
            </a:r>
            <a:r>
              <a:rPr lang="en-US" sz="1200" dirty="0">
                <a:latin typeface="Barlow" panose="00000500000000000000" pitchFamily="2" charset="0"/>
              </a:rPr>
              <a:t> collaborative filtering </a:t>
            </a:r>
            <a:r>
              <a:rPr lang="en-US" sz="1200" dirty="0" err="1">
                <a:latin typeface="Barlow" panose="00000500000000000000" pitchFamily="2" charset="0"/>
              </a:rPr>
              <a:t>và</a:t>
            </a:r>
            <a:r>
              <a:rPr lang="en-US" sz="1200" dirty="0">
                <a:latin typeface="Barlow" panose="00000500000000000000" pitchFamily="2" charset="0"/>
              </a:rPr>
              <a:t> model-based filtering.</a:t>
            </a:r>
          </a:p>
        </p:txBody>
      </p:sp>
    </p:spTree>
    <p:extLst>
      <p:ext uri="{BB962C8B-B14F-4D97-AF65-F5344CB8AC3E}">
        <p14:creationId xmlns:p14="http://schemas.microsoft.com/office/powerpoint/2010/main" val="23656355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4E29CE91-7B99-57BC-31EF-9C5B0BEEFCC7}"/>
              </a:ext>
            </a:extLst>
          </p:cNvPr>
          <p:cNvSpPr txBox="1"/>
          <p:nvPr/>
        </p:nvSpPr>
        <p:spPr>
          <a:xfrm>
            <a:off x="8719457" y="4802342"/>
            <a:ext cx="385811" cy="307777"/>
          </a:xfrm>
          <a:prstGeom prst="rect">
            <a:avLst/>
          </a:prstGeom>
          <a:noFill/>
        </p:spPr>
        <p:txBody>
          <a:bodyPr wrap="square" rtlCol="0">
            <a:spAutoFit/>
          </a:bodyPr>
          <a:lstStyle/>
          <a:p>
            <a:r>
              <a:rPr lang="en-VN" dirty="0"/>
              <a:t>37</a:t>
            </a:r>
          </a:p>
        </p:txBody>
      </p:sp>
      <p:sp>
        <p:nvSpPr>
          <p:cNvPr id="4" name="TextBox 3">
            <a:extLst>
              <a:ext uri="{FF2B5EF4-FFF2-40B4-BE49-F238E27FC236}">
                <a16:creationId xmlns:a16="http://schemas.microsoft.com/office/drawing/2014/main" id="{9AECE428-72C3-413A-A8F9-7792441E1D8E}"/>
              </a:ext>
            </a:extLst>
          </p:cNvPr>
          <p:cNvSpPr txBox="1"/>
          <p:nvPr/>
        </p:nvSpPr>
        <p:spPr>
          <a:xfrm>
            <a:off x="720000" y="1277471"/>
            <a:ext cx="1757895" cy="523220"/>
          </a:xfrm>
          <a:prstGeom prst="rect">
            <a:avLst/>
          </a:prstGeom>
          <a:noFill/>
        </p:spPr>
        <p:txBody>
          <a:bodyPr wrap="square" rtlCol="0">
            <a:spAutoFit/>
          </a:bodyPr>
          <a:lstStyle/>
          <a:p>
            <a:r>
              <a:rPr lang="en-US" b="1" dirty="0">
                <a:latin typeface="Barlow" panose="00000500000000000000" pitchFamily="2" charset="0"/>
              </a:rPr>
              <a:t>Collaborative Filtering</a:t>
            </a:r>
          </a:p>
        </p:txBody>
      </p:sp>
      <p:sp>
        <p:nvSpPr>
          <p:cNvPr id="7" name="TextBox 6">
            <a:extLst>
              <a:ext uri="{FF2B5EF4-FFF2-40B4-BE49-F238E27FC236}">
                <a16:creationId xmlns:a16="http://schemas.microsoft.com/office/drawing/2014/main" id="{C61D5E81-4AE0-450B-BC2B-7C7E197EC51C}"/>
              </a:ext>
            </a:extLst>
          </p:cNvPr>
          <p:cNvSpPr txBox="1"/>
          <p:nvPr/>
        </p:nvSpPr>
        <p:spPr>
          <a:xfrm>
            <a:off x="720000" y="1802289"/>
            <a:ext cx="1545829" cy="1200329"/>
          </a:xfrm>
          <a:prstGeom prst="rect">
            <a:avLst/>
          </a:prstGeom>
          <a:noFill/>
        </p:spPr>
        <p:txBody>
          <a:bodyPr wrap="square" rtlCol="0">
            <a:spAutoFit/>
          </a:bodyPr>
          <a:lstStyle/>
          <a:p>
            <a:r>
              <a:rPr lang="en-US" sz="1200" dirty="0" err="1">
                <a:latin typeface="Barlow" panose="00000500000000000000" pitchFamily="2" charset="0"/>
              </a:rPr>
              <a:t>Chú</a:t>
            </a:r>
            <a:r>
              <a:rPr lang="en-US" sz="1200" dirty="0">
                <a:latin typeface="Barlow" panose="00000500000000000000" pitchFamily="2" charset="0"/>
              </a:rPr>
              <a:t> </a:t>
            </a:r>
            <a:r>
              <a:rPr lang="en-US" sz="1200" dirty="0" err="1">
                <a:latin typeface="Barlow" panose="00000500000000000000" pitchFamily="2" charset="0"/>
              </a:rPr>
              <a:t>thích</a:t>
            </a:r>
            <a:r>
              <a:rPr lang="en-US" sz="1200" dirty="0">
                <a:latin typeface="Barlow" panose="00000500000000000000" pitchFamily="2" charset="0"/>
              </a:rPr>
              <a:t>: </a:t>
            </a:r>
            <a:r>
              <a:rPr lang="en-US" sz="1200" dirty="0" err="1">
                <a:latin typeface="Barlow" panose="00000500000000000000" pitchFamily="2" charset="0"/>
              </a:rPr>
              <a:t>Thể</a:t>
            </a:r>
            <a:r>
              <a:rPr lang="en-US" sz="1200" dirty="0">
                <a:latin typeface="Barlow" panose="00000500000000000000" pitchFamily="2" charset="0"/>
              </a:rPr>
              <a:t> </a:t>
            </a:r>
            <a:r>
              <a:rPr lang="en-US" sz="1200" dirty="0" err="1">
                <a:latin typeface="Barlow" panose="00000500000000000000" pitchFamily="2" charset="0"/>
              </a:rPr>
              <a:t>hiện</a:t>
            </a:r>
            <a:r>
              <a:rPr lang="en-US" sz="1200" dirty="0">
                <a:latin typeface="Barlow" panose="00000500000000000000" pitchFamily="2" charset="0"/>
              </a:rPr>
              <a:t> </a:t>
            </a:r>
            <a:r>
              <a:rPr lang="en-US" sz="1200" dirty="0" err="1">
                <a:latin typeface="Barlow" panose="00000500000000000000" pitchFamily="2" charset="0"/>
              </a:rPr>
              <a:t>giá</a:t>
            </a:r>
            <a:r>
              <a:rPr lang="en-US" sz="1200" dirty="0">
                <a:latin typeface="Barlow" panose="00000500000000000000" pitchFamily="2" charset="0"/>
              </a:rPr>
              <a:t> </a:t>
            </a:r>
            <a:r>
              <a:rPr lang="en-US" sz="1200" dirty="0" err="1">
                <a:latin typeface="Barlow" panose="00000500000000000000" pitchFamily="2" charset="0"/>
              </a:rPr>
              <a:t>trị</a:t>
            </a:r>
            <a:r>
              <a:rPr lang="en-US" sz="1200" dirty="0">
                <a:latin typeface="Barlow" panose="00000500000000000000" pitchFamily="2" charset="0"/>
              </a:rPr>
              <a:t> </a:t>
            </a:r>
            <a:r>
              <a:rPr lang="en-US" sz="1200" dirty="0" err="1">
                <a:latin typeface="Barlow" panose="00000500000000000000" pitchFamily="2" charset="0"/>
              </a:rPr>
              <a:t>của</a:t>
            </a:r>
            <a:r>
              <a:rPr lang="en-US" sz="1200" dirty="0">
                <a:latin typeface="Barlow" panose="00000500000000000000" pitchFamily="2" charset="0"/>
              </a:rPr>
              <a:t> </a:t>
            </a:r>
            <a:r>
              <a:rPr lang="en-US" sz="1200" dirty="0" err="1">
                <a:latin typeface="Barlow" panose="00000500000000000000" pitchFamily="2" charset="0"/>
              </a:rPr>
              <a:t>độ</a:t>
            </a:r>
            <a:r>
              <a:rPr lang="en-US" sz="1200" dirty="0">
                <a:latin typeface="Barlow" panose="00000500000000000000" pitchFamily="2" charset="0"/>
              </a:rPr>
              <a:t> </a:t>
            </a:r>
            <a:r>
              <a:rPr lang="en-US" sz="1200" dirty="0" err="1">
                <a:latin typeface="Barlow" panose="00000500000000000000" pitchFamily="2" charset="0"/>
              </a:rPr>
              <a:t>đo</a:t>
            </a:r>
            <a:r>
              <a:rPr lang="en-US" sz="1200" dirty="0">
                <a:latin typeface="Barlow" panose="00000500000000000000" pitchFamily="2" charset="0"/>
              </a:rPr>
              <a:t> R-2 </a:t>
            </a:r>
            <a:r>
              <a:rPr lang="en-US" sz="1200" dirty="0" err="1">
                <a:latin typeface="Barlow" panose="00000500000000000000" pitchFamily="2" charset="0"/>
              </a:rPr>
              <a:t>cho</a:t>
            </a:r>
            <a:r>
              <a:rPr lang="en-US" sz="1200" dirty="0">
                <a:latin typeface="Barlow" panose="00000500000000000000" pitchFamily="2" charset="0"/>
              </a:rPr>
              <a:t> </a:t>
            </a:r>
            <a:r>
              <a:rPr lang="en-US" sz="1200" dirty="0" err="1">
                <a:latin typeface="Barlow" panose="00000500000000000000" pitchFamily="2" charset="0"/>
              </a:rPr>
              <a:t>một</a:t>
            </a:r>
            <a:r>
              <a:rPr lang="en-US" sz="1200" dirty="0">
                <a:latin typeface="Barlow" panose="00000500000000000000" pitchFamily="2" charset="0"/>
              </a:rPr>
              <a:t> </a:t>
            </a:r>
            <a:r>
              <a:rPr lang="en-US" sz="1200" dirty="0" err="1">
                <a:latin typeface="Barlow" panose="00000500000000000000" pitchFamily="2" charset="0"/>
              </a:rPr>
              <a:t>số</a:t>
            </a:r>
            <a:r>
              <a:rPr lang="en-US" sz="1200" dirty="0">
                <a:latin typeface="Barlow" panose="00000500000000000000" pitchFamily="2" charset="0"/>
              </a:rPr>
              <a:t> </a:t>
            </a:r>
            <a:r>
              <a:rPr lang="en-US" sz="1200" dirty="0" err="1">
                <a:latin typeface="Barlow" panose="00000500000000000000" pitchFamily="2" charset="0"/>
              </a:rPr>
              <a:t>giải</a:t>
            </a:r>
            <a:r>
              <a:rPr lang="en-US" sz="1200" dirty="0">
                <a:latin typeface="Barlow" panose="00000500000000000000" pitchFamily="2" charset="0"/>
              </a:rPr>
              <a:t> </a:t>
            </a:r>
            <a:r>
              <a:rPr lang="en-US" sz="1200" dirty="0" err="1">
                <a:latin typeface="Barlow" panose="00000500000000000000" pitchFamily="2" charset="0"/>
              </a:rPr>
              <a:t>thuật</a:t>
            </a:r>
            <a:r>
              <a:rPr lang="en-US" sz="1200" dirty="0">
                <a:latin typeface="Barlow" panose="00000500000000000000" pitchFamily="2" charset="0"/>
              </a:rPr>
              <a:t> collaborative filtering </a:t>
            </a:r>
            <a:r>
              <a:rPr lang="en-US" sz="1200" dirty="0" err="1">
                <a:latin typeface="Barlow" panose="00000500000000000000" pitchFamily="2" charset="0"/>
              </a:rPr>
              <a:t>và</a:t>
            </a:r>
            <a:r>
              <a:rPr lang="en-US" sz="1200" dirty="0">
                <a:latin typeface="Barlow" panose="00000500000000000000" pitchFamily="2" charset="0"/>
              </a:rPr>
              <a:t> model-based filtering.</a:t>
            </a:r>
          </a:p>
        </p:txBody>
      </p:sp>
      <p:pic>
        <p:nvPicPr>
          <p:cNvPr id="5" name="Picture 4">
            <a:extLst>
              <a:ext uri="{FF2B5EF4-FFF2-40B4-BE49-F238E27FC236}">
                <a16:creationId xmlns:a16="http://schemas.microsoft.com/office/drawing/2014/main" id="{CA03A6C5-49BC-482C-9379-AFB9AAA560E1}"/>
              </a:ext>
            </a:extLst>
          </p:cNvPr>
          <p:cNvPicPr>
            <a:picLocks noChangeAspect="1"/>
          </p:cNvPicPr>
          <p:nvPr/>
        </p:nvPicPr>
        <p:blipFill>
          <a:blip r:embed="rId3"/>
          <a:stretch>
            <a:fillRect/>
          </a:stretch>
        </p:blipFill>
        <p:spPr>
          <a:xfrm>
            <a:off x="2276856" y="1332937"/>
            <a:ext cx="4590288" cy="2798560"/>
          </a:xfrm>
          <a:prstGeom prst="rect">
            <a:avLst/>
          </a:prstGeom>
        </p:spPr>
      </p:pic>
    </p:spTree>
    <p:extLst>
      <p:ext uri="{BB962C8B-B14F-4D97-AF65-F5344CB8AC3E}">
        <p14:creationId xmlns:p14="http://schemas.microsoft.com/office/powerpoint/2010/main" val="11044199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4E29CE91-7B99-57BC-31EF-9C5B0BEEFCC7}"/>
              </a:ext>
            </a:extLst>
          </p:cNvPr>
          <p:cNvSpPr txBox="1"/>
          <p:nvPr/>
        </p:nvSpPr>
        <p:spPr>
          <a:xfrm>
            <a:off x="8719457" y="4802342"/>
            <a:ext cx="385811" cy="307777"/>
          </a:xfrm>
          <a:prstGeom prst="rect">
            <a:avLst/>
          </a:prstGeom>
          <a:noFill/>
        </p:spPr>
        <p:txBody>
          <a:bodyPr wrap="square" rtlCol="0">
            <a:spAutoFit/>
          </a:bodyPr>
          <a:lstStyle/>
          <a:p>
            <a:r>
              <a:rPr lang="en-VN" dirty="0"/>
              <a:t>38</a:t>
            </a:r>
          </a:p>
        </p:txBody>
      </p:sp>
      <p:sp>
        <p:nvSpPr>
          <p:cNvPr id="4" name="TextBox 3">
            <a:extLst>
              <a:ext uri="{FF2B5EF4-FFF2-40B4-BE49-F238E27FC236}">
                <a16:creationId xmlns:a16="http://schemas.microsoft.com/office/drawing/2014/main" id="{9AECE428-72C3-413A-A8F9-7792441E1D8E}"/>
              </a:ext>
            </a:extLst>
          </p:cNvPr>
          <p:cNvSpPr txBox="1"/>
          <p:nvPr/>
        </p:nvSpPr>
        <p:spPr>
          <a:xfrm>
            <a:off x="720000" y="1277471"/>
            <a:ext cx="1757895" cy="523220"/>
          </a:xfrm>
          <a:prstGeom prst="rect">
            <a:avLst/>
          </a:prstGeom>
          <a:noFill/>
        </p:spPr>
        <p:txBody>
          <a:bodyPr wrap="square" rtlCol="0">
            <a:spAutoFit/>
          </a:bodyPr>
          <a:lstStyle/>
          <a:p>
            <a:r>
              <a:rPr lang="en-US" b="1" dirty="0">
                <a:latin typeface="Barlow" panose="00000500000000000000" pitchFamily="2" charset="0"/>
              </a:rPr>
              <a:t>Content-based</a:t>
            </a:r>
          </a:p>
          <a:p>
            <a:r>
              <a:rPr lang="en-US" b="1" dirty="0">
                <a:latin typeface="Barlow" panose="00000500000000000000" pitchFamily="2" charset="0"/>
              </a:rPr>
              <a:t>Filtering</a:t>
            </a:r>
          </a:p>
        </p:txBody>
      </p:sp>
      <p:sp>
        <p:nvSpPr>
          <p:cNvPr id="7" name="TextBox 6">
            <a:extLst>
              <a:ext uri="{FF2B5EF4-FFF2-40B4-BE49-F238E27FC236}">
                <a16:creationId xmlns:a16="http://schemas.microsoft.com/office/drawing/2014/main" id="{C61D5E81-4AE0-450B-BC2B-7C7E197EC51C}"/>
              </a:ext>
            </a:extLst>
          </p:cNvPr>
          <p:cNvSpPr txBox="1"/>
          <p:nvPr/>
        </p:nvSpPr>
        <p:spPr>
          <a:xfrm>
            <a:off x="720000" y="1802289"/>
            <a:ext cx="1545829" cy="1384995"/>
          </a:xfrm>
          <a:prstGeom prst="rect">
            <a:avLst/>
          </a:prstGeom>
          <a:noFill/>
        </p:spPr>
        <p:txBody>
          <a:bodyPr wrap="square" rtlCol="0">
            <a:spAutoFit/>
          </a:bodyPr>
          <a:lstStyle/>
          <a:p>
            <a:r>
              <a:rPr lang="en-US" sz="1200" dirty="0" err="1">
                <a:latin typeface="Barlow" panose="00000500000000000000" pitchFamily="2" charset="0"/>
              </a:rPr>
              <a:t>Chú</a:t>
            </a:r>
            <a:r>
              <a:rPr lang="en-US" sz="1200" dirty="0">
                <a:latin typeface="Barlow" panose="00000500000000000000" pitchFamily="2" charset="0"/>
              </a:rPr>
              <a:t> </a:t>
            </a:r>
            <a:r>
              <a:rPr lang="en-US" sz="1200" dirty="0" err="1">
                <a:latin typeface="Barlow" panose="00000500000000000000" pitchFamily="2" charset="0"/>
              </a:rPr>
              <a:t>thích</a:t>
            </a:r>
            <a:r>
              <a:rPr lang="en-US" sz="1200" dirty="0">
                <a:latin typeface="Barlow" panose="00000500000000000000" pitchFamily="2" charset="0"/>
              </a:rPr>
              <a:t>: </a:t>
            </a:r>
            <a:r>
              <a:rPr lang="en-US" sz="1200" dirty="0" err="1">
                <a:latin typeface="Barlow" panose="00000500000000000000" pitchFamily="2" charset="0"/>
              </a:rPr>
              <a:t>Kết</a:t>
            </a:r>
            <a:r>
              <a:rPr lang="en-US" sz="1200" dirty="0">
                <a:latin typeface="Barlow" panose="00000500000000000000" pitchFamily="2" charset="0"/>
              </a:rPr>
              <a:t> </a:t>
            </a:r>
            <a:r>
              <a:rPr lang="en-US" sz="1200" dirty="0" err="1">
                <a:latin typeface="Barlow" panose="00000500000000000000" pitchFamily="2" charset="0"/>
              </a:rPr>
              <a:t>quả</a:t>
            </a:r>
            <a:r>
              <a:rPr lang="en-US" sz="1200" dirty="0">
                <a:latin typeface="Barlow" panose="00000500000000000000" pitchFamily="2" charset="0"/>
              </a:rPr>
              <a:t> </a:t>
            </a:r>
            <a:r>
              <a:rPr lang="en-US" sz="1200" dirty="0" err="1">
                <a:latin typeface="Barlow" panose="00000500000000000000" pitchFamily="2" charset="0"/>
              </a:rPr>
              <a:t>của</a:t>
            </a:r>
            <a:r>
              <a:rPr lang="en-US" sz="1200" dirty="0">
                <a:latin typeface="Barlow" panose="00000500000000000000" pitchFamily="2" charset="0"/>
              </a:rPr>
              <a:t> 4 </a:t>
            </a:r>
            <a:r>
              <a:rPr lang="en-US" sz="1200" dirty="0" err="1">
                <a:latin typeface="Barlow" panose="00000500000000000000" pitchFamily="2" charset="0"/>
              </a:rPr>
              <a:t>độ</a:t>
            </a:r>
            <a:r>
              <a:rPr lang="en-US" sz="1200" dirty="0">
                <a:latin typeface="Barlow" panose="00000500000000000000" pitchFamily="2" charset="0"/>
              </a:rPr>
              <a:t> </a:t>
            </a:r>
            <a:r>
              <a:rPr lang="en-US" sz="1200" dirty="0" err="1">
                <a:latin typeface="Barlow" panose="00000500000000000000" pitchFamily="2" charset="0"/>
              </a:rPr>
              <a:t>đo</a:t>
            </a:r>
            <a:r>
              <a:rPr lang="en-US" sz="1200" dirty="0">
                <a:latin typeface="Barlow" panose="00000500000000000000" pitchFamily="2" charset="0"/>
              </a:rPr>
              <a:t> </a:t>
            </a:r>
            <a:r>
              <a:rPr lang="en-US" sz="1200" dirty="0" err="1">
                <a:latin typeface="Barlow" panose="00000500000000000000" pitchFamily="2" charset="0"/>
              </a:rPr>
              <a:t>gồm</a:t>
            </a:r>
            <a:r>
              <a:rPr lang="en-US" sz="1200" dirty="0">
                <a:latin typeface="Barlow" panose="00000500000000000000" pitchFamily="2" charset="0"/>
              </a:rPr>
              <a:t> </a:t>
            </a:r>
            <a:r>
              <a:rPr lang="en-US" sz="1200" dirty="0" err="1">
                <a:latin typeface="Barlow" panose="00000500000000000000" pitchFamily="2" charset="0"/>
              </a:rPr>
              <a:t>MSE</a:t>
            </a:r>
            <a:r>
              <a:rPr lang="en-US" sz="1200" dirty="0">
                <a:latin typeface="Barlow" panose="00000500000000000000" pitchFamily="2" charset="0"/>
              </a:rPr>
              <a:t>, </a:t>
            </a:r>
            <a:r>
              <a:rPr lang="en-US" sz="1200" dirty="0" err="1">
                <a:latin typeface="Barlow" panose="00000500000000000000" pitchFamily="2" charset="0"/>
              </a:rPr>
              <a:t>R2</a:t>
            </a:r>
            <a:r>
              <a:rPr lang="en-US" sz="1200" dirty="0">
                <a:latin typeface="Barlow" panose="00000500000000000000" pitchFamily="2" charset="0"/>
              </a:rPr>
              <a:t>, </a:t>
            </a:r>
            <a:r>
              <a:rPr lang="en-US" sz="1200" dirty="0" err="1">
                <a:latin typeface="Barlow" panose="00000500000000000000" pitchFamily="2" charset="0"/>
              </a:rPr>
              <a:t>Precision@10</a:t>
            </a:r>
            <a:r>
              <a:rPr lang="en-US" sz="1200" dirty="0">
                <a:latin typeface="Barlow" panose="00000500000000000000" pitchFamily="2" charset="0"/>
              </a:rPr>
              <a:t> </a:t>
            </a:r>
            <a:r>
              <a:rPr lang="en-US" sz="1200" dirty="0" err="1">
                <a:latin typeface="Barlow" panose="00000500000000000000" pitchFamily="2" charset="0"/>
              </a:rPr>
              <a:t>và</a:t>
            </a:r>
            <a:r>
              <a:rPr lang="en-US" sz="1200" dirty="0">
                <a:latin typeface="Barlow" panose="00000500000000000000" pitchFamily="2" charset="0"/>
              </a:rPr>
              <a:t> </a:t>
            </a:r>
            <a:r>
              <a:rPr lang="en-US" sz="1200" dirty="0" err="1">
                <a:latin typeface="Barlow" panose="00000500000000000000" pitchFamily="2" charset="0"/>
              </a:rPr>
              <a:t>NDCG@10</a:t>
            </a:r>
            <a:r>
              <a:rPr lang="en-US" sz="1200" dirty="0">
                <a:latin typeface="Barlow" panose="00000500000000000000" pitchFamily="2" charset="0"/>
              </a:rPr>
              <a:t> </a:t>
            </a:r>
            <a:r>
              <a:rPr lang="en-US" sz="1200" dirty="0" err="1">
                <a:latin typeface="Barlow" panose="00000500000000000000" pitchFamily="2" charset="0"/>
              </a:rPr>
              <a:t>cho</a:t>
            </a:r>
            <a:r>
              <a:rPr lang="en-US" sz="1200" dirty="0">
                <a:latin typeface="Barlow" panose="00000500000000000000" pitchFamily="2" charset="0"/>
              </a:rPr>
              <a:t> </a:t>
            </a:r>
            <a:r>
              <a:rPr lang="en-US" sz="1200" dirty="0" err="1">
                <a:latin typeface="Barlow" panose="00000500000000000000" pitchFamily="2" charset="0"/>
              </a:rPr>
              <a:t>giải</a:t>
            </a:r>
            <a:r>
              <a:rPr lang="en-US" sz="1200" dirty="0">
                <a:latin typeface="Barlow" panose="00000500000000000000" pitchFamily="2" charset="0"/>
              </a:rPr>
              <a:t> </a:t>
            </a:r>
            <a:r>
              <a:rPr lang="en-US" sz="1200" dirty="0" err="1">
                <a:latin typeface="Barlow" panose="00000500000000000000" pitchFamily="2" charset="0"/>
              </a:rPr>
              <a:t>thuật</a:t>
            </a:r>
            <a:r>
              <a:rPr lang="en-US" sz="1200" dirty="0">
                <a:latin typeface="Barlow" panose="00000500000000000000" pitchFamily="2" charset="0"/>
              </a:rPr>
              <a:t> Content-based.</a:t>
            </a:r>
          </a:p>
        </p:txBody>
      </p:sp>
      <p:pic>
        <p:nvPicPr>
          <p:cNvPr id="6" name="Picture 5">
            <a:extLst>
              <a:ext uri="{FF2B5EF4-FFF2-40B4-BE49-F238E27FC236}">
                <a16:creationId xmlns:a16="http://schemas.microsoft.com/office/drawing/2014/main" id="{E828702A-7FAD-4E0B-BB07-863B7C197B57}"/>
              </a:ext>
            </a:extLst>
          </p:cNvPr>
          <p:cNvPicPr>
            <a:picLocks noChangeAspect="1"/>
          </p:cNvPicPr>
          <p:nvPr/>
        </p:nvPicPr>
        <p:blipFill>
          <a:blip r:embed="rId3"/>
          <a:stretch>
            <a:fillRect/>
          </a:stretch>
        </p:blipFill>
        <p:spPr>
          <a:xfrm>
            <a:off x="2167934" y="1332937"/>
            <a:ext cx="2753767" cy="1663135"/>
          </a:xfrm>
          <a:prstGeom prst="rect">
            <a:avLst/>
          </a:prstGeom>
        </p:spPr>
      </p:pic>
      <p:pic>
        <p:nvPicPr>
          <p:cNvPr id="13" name="Picture 12">
            <a:extLst>
              <a:ext uri="{FF2B5EF4-FFF2-40B4-BE49-F238E27FC236}">
                <a16:creationId xmlns:a16="http://schemas.microsoft.com/office/drawing/2014/main" id="{78BB39EB-141E-4656-BA31-579353801377}"/>
              </a:ext>
            </a:extLst>
          </p:cNvPr>
          <p:cNvPicPr>
            <a:picLocks noChangeAspect="1"/>
          </p:cNvPicPr>
          <p:nvPr/>
        </p:nvPicPr>
        <p:blipFill>
          <a:blip r:embed="rId4"/>
          <a:stretch>
            <a:fillRect/>
          </a:stretch>
        </p:blipFill>
        <p:spPr>
          <a:xfrm>
            <a:off x="5235470" y="1322178"/>
            <a:ext cx="2752344" cy="1684652"/>
          </a:xfrm>
          <a:prstGeom prst="rect">
            <a:avLst/>
          </a:prstGeom>
        </p:spPr>
      </p:pic>
      <p:pic>
        <p:nvPicPr>
          <p:cNvPr id="15" name="Picture 14">
            <a:extLst>
              <a:ext uri="{FF2B5EF4-FFF2-40B4-BE49-F238E27FC236}">
                <a16:creationId xmlns:a16="http://schemas.microsoft.com/office/drawing/2014/main" id="{9A792358-A23A-4D73-ABA4-A70BDABE8F63}"/>
              </a:ext>
            </a:extLst>
          </p:cNvPr>
          <p:cNvPicPr>
            <a:picLocks noChangeAspect="1"/>
          </p:cNvPicPr>
          <p:nvPr/>
        </p:nvPicPr>
        <p:blipFill>
          <a:blip r:embed="rId5"/>
          <a:stretch>
            <a:fillRect/>
          </a:stretch>
        </p:blipFill>
        <p:spPr>
          <a:xfrm>
            <a:off x="2167934" y="3110564"/>
            <a:ext cx="2752344" cy="1691778"/>
          </a:xfrm>
          <a:prstGeom prst="rect">
            <a:avLst/>
          </a:prstGeom>
        </p:spPr>
      </p:pic>
      <p:pic>
        <p:nvPicPr>
          <p:cNvPr id="17" name="Picture 16">
            <a:extLst>
              <a:ext uri="{FF2B5EF4-FFF2-40B4-BE49-F238E27FC236}">
                <a16:creationId xmlns:a16="http://schemas.microsoft.com/office/drawing/2014/main" id="{F1CF2ECB-3B47-403A-AA29-349862671031}"/>
              </a:ext>
            </a:extLst>
          </p:cNvPr>
          <p:cNvPicPr>
            <a:picLocks noChangeAspect="1"/>
          </p:cNvPicPr>
          <p:nvPr/>
        </p:nvPicPr>
        <p:blipFill>
          <a:blip r:embed="rId6"/>
          <a:stretch>
            <a:fillRect/>
          </a:stretch>
        </p:blipFill>
        <p:spPr>
          <a:xfrm>
            <a:off x="5235470" y="3124752"/>
            <a:ext cx="2752344" cy="1663401"/>
          </a:xfrm>
          <a:prstGeom prst="rect">
            <a:avLst/>
          </a:prstGeom>
        </p:spPr>
      </p:pic>
    </p:spTree>
    <p:extLst>
      <p:ext uri="{BB962C8B-B14F-4D97-AF65-F5344CB8AC3E}">
        <p14:creationId xmlns:p14="http://schemas.microsoft.com/office/powerpoint/2010/main" val="40239707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4E29CE91-7B99-57BC-31EF-9C5B0BEEFCC7}"/>
              </a:ext>
            </a:extLst>
          </p:cNvPr>
          <p:cNvSpPr txBox="1"/>
          <p:nvPr/>
        </p:nvSpPr>
        <p:spPr>
          <a:xfrm>
            <a:off x="8719457" y="4802342"/>
            <a:ext cx="385811" cy="307777"/>
          </a:xfrm>
          <a:prstGeom prst="rect">
            <a:avLst/>
          </a:prstGeom>
          <a:noFill/>
        </p:spPr>
        <p:txBody>
          <a:bodyPr wrap="square" rtlCol="0">
            <a:spAutoFit/>
          </a:bodyPr>
          <a:lstStyle/>
          <a:p>
            <a:r>
              <a:rPr lang="en-VN" dirty="0"/>
              <a:t>39</a:t>
            </a:r>
          </a:p>
        </p:txBody>
      </p:sp>
      <p:sp>
        <p:nvSpPr>
          <p:cNvPr id="4" name="TextBox 3">
            <a:extLst>
              <a:ext uri="{FF2B5EF4-FFF2-40B4-BE49-F238E27FC236}">
                <a16:creationId xmlns:a16="http://schemas.microsoft.com/office/drawing/2014/main" id="{9AECE428-72C3-413A-A8F9-7792441E1D8E}"/>
              </a:ext>
            </a:extLst>
          </p:cNvPr>
          <p:cNvSpPr txBox="1"/>
          <p:nvPr/>
        </p:nvSpPr>
        <p:spPr>
          <a:xfrm>
            <a:off x="720000" y="1277471"/>
            <a:ext cx="1757895" cy="523220"/>
          </a:xfrm>
          <a:prstGeom prst="rect">
            <a:avLst/>
          </a:prstGeom>
          <a:noFill/>
        </p:spPr>
        <p:txBody>
          <a:bodyPr wrap="square" rtlCol="0">
            <a:spAutoFit/>
          </a:bodyPr>
          <a:lstStyle/>
          <a:p>
            <a:r>
              <a:rPr lang="en-US" b="1" dirty="0">
                <a:latin typeface="Barlow" panose="00000500000000000000" pitchFamily="2" charset="0"/>
              </a:rPr>
              <a:t>Hybrid </a:t>
            </a:r>
          </a:p>
          <a:p>
            <a:r>
              <a:rPr lang="en-US" b="1" dirty="0">
                <a:latin typeface="Barlow" panose="00000500000000000000" pitchFamily="2" charset="0"/>
              </a:rPr>
              <a:t>Filtering</a:t>
            </a:r>
          </a:p>
        </p:txBody>
      </p:sp>
      <p:sp>
        <p:nvSpPr>
          <p:cNvPr id="7" name="TextBox 6">
            <a:extLst>
              <a:ext uri="{FF2B5EF4-FFF2-40B4-BE49-F238E27FC236}">
                <a16:creationId xmlns:a16="http://schemas.microsoft.com/office/drawing/2014/main" id="{C61D5E81-4AE0-450B-BC2B-7C7E197EC51C}"/>
              </a:ext>
            </a:extLst>
          </p:cNvPr>
          <p:cNvSpPr txBox="1"/>
          <p:nvPr/>
        </p:nvSpPr>
        <p:spPr>
          <a:xfrm>
            <a:off x="720000" y="1802289"/>
            <a:ext cx="1545829" cy="1384995"/>
          </a:xfrm>
          <a:prstGeom prst="rect">
            <a:avLst/>
          </a:prstGeom>
          <a:noFill/>
        </p:spPr>
        <p:txBody>
          <a:bodyPr wrap="square" rtlCol="0">
            <a:spAutoFit/>
          </a:bodyPr>
          <a:lstStyle/>
          <a:p>
            <a:r>
              <a:rPr lang="en-US" sz="1200" dirty="0" err="1">
                <a:latin typeface="Barlow" panose="00000500000000000000" pitchFamily="2" charset="0"/>
              </a:rPr>
              <a:t>Chú</a:t>
            </a:r>
            <a:r>
              <a:rPr lang="en-US" sz="1200" dirty="0">
                <a:latin typeface="Barlow" panose="00000500000000000000" pitchFamily="2" charset="0"/>
              </a:rPr>
              <a:t> </a:t>
            </a:r>
            <a:r>
              <a:rPr lang="en-US" sz="1200" dirty="0" err="1">
                <a:latin typeface="Barlow" panose="00000500000000000000" pitchFamily="2" charset="0"/>
              </a:rPr>
              <a:t>thích</a:t>
            </a:r>
            <a:r>
              <a:rPr lang="en-US" sz="1200" dirty="0">
                <a:latin typeface="Barlow" panose="00000500000000000000" pitchFamily="2" charset="0"/>
              </a:rPr>
              <a:t>: </a:t>
            </a:r>
            <a:r>
              <a:rPr lang="en-US" sz="1200" dirty="0" err="1">
                <a:latin typeface="Barlow" panose="00000500000000000000" pitchFamily="2" charset="0"/>
              </a:rPr>
              <a:t>Thể</a:t>
            </a:r>
            <a:r>
              <a:rPr lang="en-US" sz="1200" dirty="0">
                <a:latin typeface="Barlow" panose="00000500000000000000" pitchFamily="2" charset="0"/>
              </a:rPr>
              <a:t> </a:t>
            </a:r>
            <a:r>
              <a:rPr lang="en-US" sz="1200" dirty="0" err="1">
                <a:latin typeface="Barlow" panose="00000500000000000000" pitchFamily="2" charset="0"/>
              </a:rPr>
              <a:t>hiện</a:t>
            </a:r>
            <a:r>
              <a:rPr lang="en-US" sz="1200" dirty="0">
                <a:latin typeface="Barlow" panose="00000500000000000000" pitchFamily="2" charset="0"/>
              </a:rPr>
              <a:t> </a:t>
            </a:r>
            <a:r>
              <a:rPr lang="en-US" sz="1200" dirty="0" err="1">
                <a:latin typeface="Barlow" panose="00000500000000000000" pitchFamily="2" charset="0"/>
              </a:rPr>
              <a:t>giá</a:t>
            </a:r>
            <a:r>
              <a:rPr lang="en-US" sz="1200" dirty="0">
                <a:latin typeface="Barlow" panose="00000500000000000000" pitchFamily="2" charset="0"/>
              </a:rPr>
              <a:t> </a:t>
            </a:r>
            <a:r>
              <a:rPr lang="en-US" sz="1200" dirty="0" err="1">
                <a:latin typeface="Barlow" panose="00000500000000000000" pitchFamily="2" charset="0"/>
              </a:rPr>
              <a:t>trị</a:t>
            </a:r>
            <a:r>
              <a:rPr lang="en-US" sz="1200" dirty="0">
                <a:latin typeface="Barlow" panose="00000500000000000000" pitchFamily="2" charset="0"/>
              </a:rPr>
              <a:t> </a:t>
            </a:r>
            <a:r>
              <a:rPr lang="en-US" sz="1200" dirty="0" err="1">
                <a:latin typeface="Barlow" panose="00000500000000000000" pitchFamily="2" charset="0"/>
              </a:rPr>
              <a:t>của</a:t>
            </a:r>
            <a:r>
              <a:rPr lang="en-US" sz="1200" dirty="0">
                <a:latin typeface="Barlow" panose="00000500000000000000" pitchFamily="2" charset="0"/>
              </a:rPr>
              <a:t> </a:t>
            </a:r>
            <a:r>
              <a:rPr lang="en-US" sz="1200" dirty="0" err="1">
                <a:latin typeface="Barlow" panose="00000500000000000000" pitchFamily="2" charset="0"/>
              </a:rPr>
              <a:t>độ</a:t>
            </a:r>
            <a:r>
              <a:rPr lang="en-US" sz="1200" dirty="0">
                <a:latin typeface="Barlow" panose="00000500000000000000" pitchFamily="2" charset="0"/>
              </a:rPr>
              <a:t> </a:t>
            </a:r>
            <a:r>
              <a:rPr lang="en-US" sz="1200" dirty="0" err="1">
                <a:latin typeface="Barlow" panose="00000500000000000000" pitchFamily="2" charset="0"/>
              </a:rPr>
              <a:t>đo</a:t>
            </a:r>
            <a:r>
              <a:rPr lang="en-US" sz="1200" dirty="0">
                <a:latin typeface="Barlow" panose="00000500000000000000" pitchFamily="2" charset="0"/>
              </a:rPr>
              <a:t> </a:t>
            </a:r>
            <a:r>
              <a:rPr lang="en-US" sz="1200" dirty="0" err="1">
                <a:latin typeface="Barlow" panose="00000500000000000000" pitchFamily="2" charset="0"/>
              </a:rPr>
              <a:t>Precision@10</a:t>
            </a:r>
            <a:r>
              <a:rPr lang="en-US" sz="1200" dirty="0">
                <a:latin typeface="Barlow" panose="00000500000000000000" pitchFamily="2" charset="0"/>
              </a:rPr>
              <a:t> </a:t>
            </a:r>
            <a:r>
              <a:rPr lang="en-US" sz="1200" dirty="0" err="1">
                <a:latin typeface="Barlow" panose="00000500000000000000" pitchFamily="2" charset="0"/>
              </a:rPr>
              <a:t>cho</a:t>
            </a:r>
            <a:r>
              <a:rPr lang="en-US" sz="1200" dirty="0">
                <a:latin typeface="Barlow" panose="00000500000000000000" pitchFamily="2" charset="0"/>
              </a:rPr>
              <a:t> </a:t>
            </a:r>
            <a:r>
              <a:rPr lang="en-US" sz="1200" dirty="0" err="1">
                <a:latin typeface="Barlow" panose="00000500000000000000" pitchFamily="2" charset="0"/>
              </a:rPr>
              <a:t>một</a:t>
            </a:r>
            <a:r>
              <a:rPr lang="en-US" sz="1200" dirty="0">
                <a:latin typeface="Barlow" panose="00000500000000000000" pitchFamily="2" charset="0"/>
              </a:rPr>
              <a:t> </a:t>
            </a:r>
            <a:r>
              <a:rPr lang="en-US" sz="1200" dirty="0" err="1">
                <a:latin typeface="Barlow" panose="00000500000000000000" pitchFamily="2" charset="0"/>
              </a:rPr>
              <a:t>số</a:t>
            </a:r>
            <a:r>
              <a:rPr lang="en-US" sz="1200" dirty="0">
                <a:latin typeface="Barlow" panose="00000500000000000000" pitchFamily="2" charset="0"/>
              </a:rPr>
              <a:t> </a:t>
            </a:r>
            <a:r>
              <a:rPr lang="en-US" sz="1200" dirty="0" err="1">
                <a:latin typeface="Barlow" panose="00000500000000000000" pitchFamily="2" charset="0"/>
              </a:rPr>
              <a:t>giải</a:t>
            </a:r>
            <a:r>
              <a:rPr lang="en-US" sz="1200" dirty="0">
                <a:latin typeface="Barlow" panose="00000500000000000000" pitchFamily="2" charset="0"/>
              </a:rPr>
              <a:t> </a:t>
            </a:r>
            <a:r>
              <a:rPr lang="en-US" sz="1200" dirty="0" err="1">
                <a:latin typeface="Barlow" panose="00000500000000000000" pitchFamily="2" charset="0"/>
              </a:rPr>
              <a:t>thuật</a:t>
            </a:r>
            <a:r>
              <a:rPr lang="en-US" sz="1200" dirty="0">
                <a:latin typeface="Barlow" panose="00000500000000000000" pitchFamily="2" charset="0"/>
              </a:rPr>
              <a:t> collaborative filtering </a:t>
            </a:r>
            <a:r>
              <a:rPr lang="en-US" sz="1200" dirty="0" err="1">
                <a:latin typeface="Barlow" panose="00000500000000000000" pitchFamily="2" charset="0"/>
              </a:rPr>
              <a:t>và</a:t>
            </a:r>
            <a:r>
              <a:rPr lang="en-US" sz="1200" dirty="0">
                <a:latin typeface="Barlow" panose="00000500000000000000" pitchFamily="2" charset="0"/>
              </a:rPr>
              <a:t> model-based filtering.</a:t>
            </a:r>
          </a:p>
        </p:txBody>
      </p:sp>
      <p:pic>
        <p:nvPicPr>
          <p:cNvPr id="6" name="Picture 5">
            <a:extLst>
              <a:ext uri="{FF2B5EF4-FFF2-40B4-BE49-F238E27FC236}">
                <a16:creationId xmlns:a16="http://schemas.microsoft.com/office/drawing/2014/main" id="{79CC8122-BEEE-4EC0-B6E9-0B66B6F42DE8}"/>
              </a:ext>
            </a:extLst>
          </p:cNvPr>
          <p:cNvPicPr>
            <a:picLocks noChangeAspect="1"/>
          </p:cNvPicPr>
          <p:nvPr/>
        </p:nvPicPr>
        <p:blipFill>
          <a:blip r:embed="rId3"/>
          <a:stretch>
            <a:fillRect/>
          </a:stretch>
        </p:blipFill>
        <p:spPr>
          <a:xfrm>
            <a:off x="2276856" y="1395135"/>
            <a:ext cx="4590288" cy="2809063"/>
          </a:xfrm>
          <a:prstGeom prst="rect">
            <a:avLst/>
          </a:prstGeom>
        </p:spPr>
      </p:pic>
    </p:spTree>
    <p:extLst>
      <p:ext uri="{BB962C8B-B14F-4D97-AF65-F5344CB8AC3E}">
        <p14:creationId xmlns:p14="http://schemas.microsoft.com/office/powerpoint/2010/main" val="3425605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42"/>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 GIỚI THIỆU ĐỀ TÀI</a:t>
            </a:r>
            <a:endParaRPr dirty="0"/>
          </a:p>
        </p:txBody>
      </p:sp>
      <p:sp>
        <p:nvSpPr>
          <p:cNvPr id="697" name="Google Shape;697;p42"/>
          <p:cNvSpPr txBox="1">
            <a:spLocks noGrp="1"/>
          </p:cNvSpPr>
          <p:nvPr>
            <p:ph type="subTitle" idx="2"/>
          </p:nvPr>
        </p:nvSpPr>
        <p:spPr>
          <a:xfrm>
            <a:off x="253518" y="1781925"/>
            <a:ext cx="7535211" cy="267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1" dirty="0"/>
              <a:t>1.1. Hệ thống khuyến nghị du lịch: </a:t>
            </a:r>
            <a:r>
              <a:rPr lang="vi-VN" dirty="0"/>
              <a:t>Là một công cụ có thể đề xuất các lựa chọn du lịch dựa trên sở thích, ưu tiên và lịch sử của người dùng.</a:t>
            </a:r>
            <a:endParaRPr dirty="0"/>
          </a:p>
        </p:txBody>
      </p:sp>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518" y="2399025"/>
            <a:ext cx="7788305" cy="205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1.2. Mục tiêu nghiên cứu:</a:t>
            </a:r>
          </a:p>
          <a:p>
            <a:pPr marL="0" indent="0">
              <a:buSzPts val="1100"/>
              <a:buFont typeface="Arial"/>
              <a:buNone/>
            </a:pPr>
            <a:r>
              <a:rPr lang="vi-VN" dirty="0"/>
              <a:t>Phát triển hệ thống khuyến nghị để cải thiện trải nghiệm du lịch.</a:t>
            </a:r>
          </a:p>
          <a:p>
            <a:pPr marL="0" indent="0">
              <a:buSzPts val="1100"/>
              <a:buFont typeface="Arial"/>
              <a:buNone/>
            </a:pPr>
            <a:endParaRPr lang="vi-VN" dirty="0"/>
          </a:p>
          <a:p>
            <a:pPr marL="0" indent="0">
              <a:buSzPts val="1100"/>
              <a:buFont typeface="Arial"/>
              <a:buNone/>
            </a:pPr>
            <a:r>
              <a:rPr lang="vi-VN" b="1" dirty="0"/>
              <a:t>1.3. Ý nghĩa của đề tài đối với hệ thống khuyến nghị  trong ngành du lịch:</a:t>
            </a:r>
          </a:p>
          <a:p>
            <a:pPr marL="0" indent="0">
              <a:buSzPts val="1100"/>
              <a:buFont typeface="Arial"/>
              <a:buNone/>
            </a:pPr>
            <a:r>
              <a:rPr lang="vi-VN" dirty="0"/>
              <a:t>Tối ưu hóa sự tương tác giữa khách du lịch và các dịch vụ: khách sạn, nhà hàng, điểm tham quan.</a:t>
            </a:r>
          </a:p>
        </p:txBody>
      </p:sp>
      <p:sp>
        <p:nvSpPr>
          <p:cNvPr id="3" name="TextBox 2">
            <a:extLst>
              <a:ext uri="{FF2B5EF4-FFF2-40B4-BE49-F238E27FC236}">
                <a16:creationId xmlns:a16="http://schemas.microsoft.com/office/drawing/2014/main" id="{C722FDBA-90FC-EBAC-4166-927314036A2F}"/>
              </a:ext>
            </a:extLst>
          </p:cNvPr>
          <p:cNvSpPr txBox="1"/>
          <p:nvPr/>
        </p:nvSpPr>
        <p:spPr>
          <a:xfrm>
            <a:off x="8845358" y="4802342"/>
            <a:ext cx="259910" cy="307777"/>
          </a:xfrm>
          <a:prstGeom prst="rect">
            <a:avLst/>
          </a:prstGeom>
          <a:noFill/>
        </p:spPr>
        <p:txBody>
          <a:bodyPr wrap="square" rtlCol="0">
            <a:spAutoFit/>
          </a:bodyPr>
          <a:lstStyle/>
          <a:p>
            <a:r>
              <a:rPr lang="en-VN" dirty="0"/>
              <a:t>4</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7"/>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VN" dirty="0"/>
              <a:t>4. KẾT QUẢ THỰC HIỆN</a:t>
            </a:r>
            <a:endParaRPr dirty="0"/>
          </a:p>
        </p:txBody>
      </p:sp>
      <p:sp>
        <p:nvSpPr>
          <p:cNvPr id="2232" name="Google Shape;2232;p67"/>
          <p:cNvSpPr/>
          <p:nvPr/>
        </p:nvSpPr>
        <p:spPr>
          <a:xfrm>
            <a:off x="450376" y="3202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6611642" y="4249900"/>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7"/>
          <p:cNvGrpSpPr/>
          <p:nvPr/>
        </p:nvGrpSpPr>
        <p:grpSpPr>
          <a:xfrm>
            <a:off x="6270000" y="1332937"/>
            <a:ext cx="2094096" cy="265902"/>
            <a:chOff x="6270000" y="1332937"/>
            <a:chExt cx="2094096" cy="265902"/>
          </a:xfrm>
        </p:grpSpPr>
        <p:sp>
          <p:nvSpPr>
            <p:cNvPr id="2235" name="Google Shape;2235;p67"/>
            <p:cNvSpPr/>
            <p:nvPr/>
          </p:nvSpPr>
          <p:spPr>
            <a:xfrm>
              <a:off x="6802722" y="1332937"/>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4E29CE91-7B99-57BC-31EF-9C5B0BEEFCC7}"/>
              </a:ext>
            </a:extLst>
          </p:cNvPr>
          <p:cNvSpPr txBox="1"/>
          <p:nvPr/>
        </p:nvSpPr>
        <p:spPr>
          <a:xfrm>
            <a:off x="8719457" y="4802342"/>
            <a:ext cx="385811" cy="307777"/>
          </a:xfrm>
          <a:prstGeom prst="rect">
            <a:avLst/>
          </a:prstGeom>
          <a:noFill/>
        </p:spPr>
        <p:txBody>
          <a:bodyPr wrap="square" rtlCol="0">
            <a:spAutoFit/>
          </a:bodyPr>
          <a:lstStyle/>
          <a:p>
            <a:r>
              <a:rPr lang="en-VN" dirty="0"/>
              <a:t>40</a:t>
            </a:r>
          </a:p>
        </p:txBody>
      </p:sp>
      <p:sp>
        <p:nvSpPr>
          <p:cNvPr id="4" name="TextBox 3">
            <a:extLst>
              <a:ext uri="{FF2B5EF4-FFF2-40B4-BE49-F238E27FC236}">
                <a16:creationId xmlns:a16="http://schemas.microsoft.com/office/drawing/2014/main" id="{9AECE428-72C3-413A-A8F9-7792441E1D8E}"/>
              </a:ext>
            </a:extLst>
          </p:cNvPr>
          <p:cNvSpPr txBox="1"/>
          <p:nvPr/>
        </p:nvSpPr>
        <p:spPr>
          <a:xfrm>
            <a:off x="720000" y="1277471"/>
            <a:ext cx="1757895" cy="523220"/>
          </a:xfrm>
          <a:prstGeom prst="rect">
            <a:avLst/>
          </a:prstGeom>
          <a:noFill/>
        </p:spPr>
        <p:txBody>
          <a:bodyPr wrap="square" rtlCol="0">
            <a:spAutoFit/>
          </a:bodyPr>
          <a:lstStyle/>
          <a:p>
            <a:r>
              <a:rPr lang="en-US" b="1" dirty="0">
                <a:latin typeface="Barlow" panose="00000500000000000000" pitchFamily="2" charset="0"/>
              </a:rPr>
              <a:t>Graph-based </a:t>
            </a:r>
          </a:p>
          <a:p>
            <a:r>
              <a:rPr lang="en-US" b="1" dirty="0">
                <a:latin typeface="Barlow" panose="00000500000000000000" pitchFamily="2" charset="0"/>
              </a:rPr>
              <a:t>Filtering</a:t>
            </a:r>
          </a:p>
        </p:txBody>
      </p:sp>
      <p:sp>
        <p:nvSpPr>
          <p:cNvPr id="7" name="TextBox 6">
            <a:extLst>
              <a:ext uri="{FF2B5EF4-FFF2-40B4-BE49-F238E27FC236}">
                <a16:creationId xmlns:a16="http://schemas.microsoft.com/office/drawing/2014/main" id="{C61D5E81-4AE0-450B-BC2B-7C7E197EC51C}"/>
              </a:ext>
            </a:extLst>
          </p:cNvPr>
          <p:cNvSpPr txBox="1"/>
          <p:nvPr/>
        </p:nvSpPr>
        <p:spPr>
          <a:xfrm>
            <a:off x="720000" y="1802289"/>
            <a:ext cx="1545829" cy="1384995"/>
          </a:xfrm>
          <a:prstGeom prst="rect">
            <a:avLst/>
          </a:prstGeom>
          <a:noFill/>
        </p:spPr>
        <p:txBody>
          <a:bodyPr wrap="square" rtlCol="0">
            <a:spAutoFit/>
          </a:bodyPr>
          <a:lstStyle/>
          <a:p>
            <a:r>
              <a:rPr lang="en-US" sz="1200" dirty="0" err="1">
                <a:latin typeface="Barlow" panose="00000500000000000000" pitchFamily="2" charset="0"/>
              </a:rPr>
              <a:t>Chú</a:t>
            </a:r>
            <a:r>
              <a:rPr lang="en-US" sz="1200" dirty="0">
                <a:latin typeface="Barlow" panose="00000500000000000000" pitchFamily="2" charset="0"/>
              </a:rPr>
              <a:t> </a:t>
            </a:r>
            <a:r>
              <a:rPr lang="en-US" sz="1200" dirty="0" err="1">
                <a:latin typeface="Barlow" panose="00000500000000000000" pitchFamily="2" charset="0"/>
              </a:rPr>
              <a:t>thích</a:t>
            </a:r>
            <a:r>
              <a:rPr lang="en-US" sz="1200" dirty="0">
                <a:latin typeface="Barlow" panose="00000500000000000000" pitchFamily="2" charset="0"/>
              </a:rPr>
              <a:t>: </a:t>
            </a:r>
            <a:r>
              <a:rPr lang="en-US" sz="1200" dirty="0" err="1">
                <a:latin typeface="Barlow" panose="00000500000000000000" pitchFamily="2" charset="0"/>
              </a:rPr>
              <a:t>Thể</a:t>
            </a:r>
            <a:r>
              <a:rPr lang="en-US" sz="1200" dirty="0">
                <a:latin typeface="Barlow" panose="00000500000000000000" pitchFamily="2" charset="0"/>
              </a:rPr>
              <a:t> </a:t>
            </a:r>
            <a:r>
              <a:rPr lang="en-US" sz="1200" dirty="0" err="1">
                <a:latin typeface="Barlow" panose="00000500000000000000" pitchFamily="2" charset="0"/>
              </a:rPr>
              <a:t>hiện</a:t>
            </a:r>
            <a:r>
              <a:rPr lang="en-US" sz="1200" dirty="0">
                <a:latin typeface="Barlow" panose="00000500000000000000" pitchFamily="2" charset="0"/>
              </a:rPr>
              <a:t> </a:t>
            </a:r>
            <a:r>
              <a:rPr lang="en-US" sz="1200" dirty="0" err="1">
                <a:latin typeface="Barlow" panose="00000500000000000000" pitchFamily="2" charset="0"/>
              </a:rPr>
              <a:t>giá</a:t>
            </a:r>
            <a:r>
              <a:rPr lang="en-US" sz="1200" dirty="0">
                <a:latin typeface="Barlow" panose="00000500000000000000" pitchFamily="2" charset="0"/>
              </a:rPr>
              <a:t> </a:t>
            </a:r>
            <a:r>
              <a:rPr lang="en-US" sz="1200" dirty="0" err="1">
                <a:latin typeface="Barlow" panose="00000500000000000000" pitchFamily="2" charset="0"/>
              </a:rPr>
              <a:t>trị</a:t>
            </a:r>
            <a:r>
              <a:rPr lang="en-US" sz="1200" dirty="0">
                <a:latin typeface="Barlow" panose="00000500000000000000" pitchFamily="2" charset="0"/>
              </a:rPr>
              <a:t> </a:t>
            </a:r>
            <a:r>
              <a:rPr lang="en-US" sz="1200" dirty="0" err="1">
                <a:latin typeface="Barlow" panose="00000500000000000000" pitchFamily="2" charset="0"/>
              </a:rPr>
              <a:t>của</a:t>
            </a:r>
            <a:r>
              <a:rPr lang="en-US" sz="1200" dirty="0">
                <a:latin typeface="Barlow" panose="00000500000000000000" pitchFamily="2" charset="0"/>
              </a:rPr>
              <a:t> </a:t>
            </a:r>
            <a:r>
              <a:rPr lang="en-US" sz="1200" dirty="0" err="1">
                <a:latin typeface="Barlow" panose="00000500000000000000" pitchFamily="2" charset="0"/>
              </a:rPr>
              <a:t>độ</a:t>
            </a:r>
            <a:r>
              <a:rPr lang="en-US" sz="1200" dirty="0">
                <a:latin typeface="Barlow" panose="00000500000000000000" pitchFamily="2" charset="0"/>
              </a:rPr>
              <a:t> </a:t>
            </a:r>
            <a:r>
              <a:rPr lang="en-US" sz="1200" dirty="0" err="1">
                <a:latin typeface="Barlow" panose="00000500000000000000" pitchFamily="2" charset="0"/>
              </a:rPr>
              <a:t>đo</a:t>
            </a:r>
            <a:r>
              <a:rPr lang="en-US" sz="1200" dirty="0">
                <a:latin typeface="Barlow" panose="00000500000000000000" pitchFamily="2" charset="0"/>
              </a:rPr>
              <a:t> </a:t>
            </a:r>
            <a:r>
              <a:rPr lang="en-US" sz="1200" dirty="0" err="1">
                <a:latin typeface="Barlow" panose="00000500000000000000" pitchFamily="2" charset="0"/>
              </a:rPr>
              <a:t>NDCG@10</a:t>
            </a:r>
            <a:r>
              <a:rPr lang="en-US" sz="1200" dirty="0">
                <a:latin typeface="Barlow" panose="00000500000000000000" pitchFamily="2" charset="0"/>
              </a:rPr>
              <a:t> </a:t>
            </a:r>
            <a:r>
              <a:rPr lang="en-US" sz="1200" dirty="0" err="1">
                <a:latin typeface="Barlow" panose="00000500000000000000" pitchFamily="2" charset="0"/>
              </a:rPr>
              <a:t>cho</a:t>
            </a:r>
            <a:r>
              <a:rPr lang="en-US" sz="1200" dirty="0">
                <a:latin typeface="Barlow" panose="00000500000000000000" pitchFamily="2" charset="0"/>
              </a:rPr>
              <a:t> </a:t>
            </a:r>
            <a:r>
              <a:rPr lang="en-US" sz="1200" dirty="0" err="1">
                <a:latin typeface="Barlow" panose="00000500000000000000" pitchFamily="2" charset="0"/>
              </a:rPr>
              <a:t>một</a:t>
            </a:r>
            <a:r>
              <a:rPr lang="en-US" sz="1200" dirty="0">
                <a:latin typeface="Barlow" panose="00000500000000000000" pitchFamily="2" charset="0"/>
              </a:rPr>
              <a:t> </a:t>
            </a:r>
            <a:r>
              <a:rPr lang="en-US" sz="1200" dirty="0" err="1">
                <a:latin typeface="Barlow" panose="00000500000000000000" pitchFamily="2" charset="0"/>
              </a:rPr>
              <a:t>số</a:t>
            </a:r>
            <a:r>
              <a:rPr lang="en-US" sz="1200" dirty="0">
                <a:latin typeface="Barlow" panose="00000500000000000000" pitchFamily="2" charset="0"/>
              </a:rPr>
              <a:t> </a:t>
            </a:r>
            <a:r>
              <a:rPr lang="en-US" sz="1200" dirty="0" err="1">
                <a:latin typeface="Barlow" panose="00000500000000000000" pitchFamily="2" charset="0"/>
              </a:rPr>
              <a:t>giải</a:t>
            </a:r>
            <a:r>
              <a:rPr lang="en-US" sz="1200" dirty="0">
                <a:latin typeface="Barlow" panose="00000500000000000000" pitchFamily="2" charset="0"/>
              </a:rPr>
              <a:t> </a:t>
            </a:r>
            <a:r>
              <a:rPr lang="en-US" sz="1200" dirty="0" err="1">
                <a:latin typeface="Barlow" panose="00000500000000000000" pitchFamily="2" charset="0"/>
              </a:rPr>
              <a:t>thuật</a:t>
            </a:r>
            <a:r>
              <a:rPr lang="en-US" sz="1200" dirty="0">
                <a:latin typeface="Barlow" panose="00000500000000000000" pitchFamily="2" charset="0"/>
              </a:rPr>
              <a:t> collaborative filtering </a:t>
            </a:r>
            <a:r>
              <a:rPr lang="en-US" sz="1200" dirty="0" err="1">
                <a:latin typeface="Barlow" panose="00000500000000000000" pitchFamily="2" charset="0"/>
              </a:rPr>
              <a:t>và</a:t>
            </a:r>
            <a:r>
              <a:rPr lang="en-US" sz="1200" dirty="0">
                <a:latin typeface="Barlow" panose="00000500000000000000" pitchFamily="2" charset="0"/>
              </a:rPr>
              <a:t> model-based filtering.</a:t>
            </a:r>
          </a:p>
        </p:txBody>
      </p:sp>
      <p:pic>
        <p:nvPicPr>
          <p:cNvPr id="5" name="Picture 4">
            <a:extLst>
              <a:ext uri="{FF2B5EF4-FFF2-40B4-BE49-F238E27FC236}">
                <a16:creationId xmlns:a16="http://schemas.microsoft.com/office/drawing/2014/main" id="{DC78E067-C99C-4715-8017-C2550B160578}"/>
              </a:ext>
            </a:extLst>
          </p:cNvPr>
          <p:cNvPicPr>
            <a:picLocks noChangeAspect="1"/>
          </p:cNvPicPr>
          <p:nvPr/>
        </p:nvPicPr>
        <p:blipFill>
          <a:blip r:embed="rId3"/>
          <a:stretch>
            <a:fillRect/>
          </a:stretch>
        </p:blipFill>
        <p:spPr>
          <a:xfrm>
            <a:off x="2212434" y="1332937"/>
            <a:ext cx="4590288" cy="2789765"/>
          </a:xfrm>
          <a:prstGeom prst="rect">
            <a:avLst/>
          </a:prstGeom>
        </p:spPr>
      </p:pic>
    </p:spTree>
    <p:extLst>
      <p:ext uri="{BB962C8B-B14F-4D97-AF65-F5344CB8AC3E}">
        <p14:creationId xmlns:p14="http://schemas.microsoft.com/office/powerpoint/2010/main" val="5075683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902"/>
        <p:cNvGrpSpPr/>
        <p:nvPr/>
      </p:nvGrpSpPr>
      <p:grpSpPr>
        <a:xfrm>
          <a:off x="0" y="0"/>
          <a:ext cx="0" cy="0"/>
          <a:chOff x="0" y="0"/>
          <a:chExt cx="0" cy="0"/>
        </a:xfrm>
      </p:grpSpPr>
      <p:sp>
        <p:nvSpPr>
          <p:cNvPr id="1905" name="Google Shape;1905;p64"/>
          <p:cNvSpPr txBox="1">
            <a:spLocks noGrp="1"/>
          </p:cNvSpPr>
          <p:nvPr>
            <p:ph type="subTitle" idx="2"/>
          </p:nvPr>
        </p:nvSpPr>
        <p:spPr>
          <a:xfrm>
            <a:off x="3237809" y="1331861"/>
            <a:ext cx="5620473" cy="96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TỔNG KẾT</a:t>
            </a:r>
            <a:endParaRPr dirty="0"/>
          </a:p>
        </p:txBody>
      </p:sp>
      <p:sp>
        <p:nvSpPr>
          <p:cNvPr id="1906" name="Google Shape;1906;p64"/>
          <p:cNvSpPr/>
          <p:nvPr/>
        </p:nvSpPr>
        <p:spPr>
          <a:xfrm>
            <a:off x="1070606" y="1429788"/>
            <a:ext cx="672000" cy="6717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 name="Google Shape;1907;p64"/>
          <p:cNvGrpSpPr/>
          <p:nvPr/>
        </p:nvGrpSpPr>
        <p:grpSpPr>
          <a:xfrm rot="-698002">
            <a:off x="6584419" y="2738889"/>
            <a:ext cx="2135859" cy="2132657"/>
            <a:chOff x="4615050" y="5182225"/>
            <a:chExt cx="1717275" cy="1714700"/>
          </a:xfrm>
        </p:grpSpPr>
        <p:sp>
          <p:nvSpPr>
            <p:cNvPr id="1908" name="Google Shape;1908;p64"/>
            <p:cNvSpPr/>
            <p:nvPr/>
          </p:nvSpPr>
          <p:spPr>
            <a:xfrm>
              <a:off x="4615050" y="5182225"/>
              <a:ext cx="1717275" cy="1714700"/>
            </a:xfrm>
            <a:custGeom>
              <a:avLst/>
              <a:gdLst/>
              <a:ahLst/>
              <a:cxnLst/>
              <a:rect l="l" t="t" r="r" b="b"/>
              <a:pathLst>
                <a:path w="68691" h="68588" extrusionOk="0">
                  <a:moveTo>
                    <a:pt x="34344" y="1"/>
                  </a:moveTo>
                  <a:cubicBezTo>
                    <a:pt x="23519" y="1"/>
                    <a:pt x="13204" y="5196"/>
                    <a:pt x="6753" y="13897"/>
                  </a:cubicBezTo>
                  <a:cubicBezTo>
                    <a:pt x="3985" y="17625"/>
                    <a:pt x="2033" y="21800"/>
                    <a:pt x="950" y="26304"/>
                  </a:cubicBezTo>
                  <a:cubicBezTo>
                    <a:pt x="875" y="26616"/>
                    <a:pt x="804" y="26929"/>
                    <a:pt x="738" y="27245"/>
                  </a:cubicBezTo>
                  <a:cubicBezTo>
                    <a:pt x="723" y="27313"/>
                    <a:pt x="676" y="27559"/>
                    <a:pt x="676" y="27559"/>
                  </a:cubicBezTo>
                  <a:cubicBezTo>
                    <a:pt x="634" y="27770"/>
                    <a:pt x="591" y="27982"/>
                    <a:pt x="552" y="28194"/>
                  </a:cubicBezTo>
                  <a:cubicBezTo>
                    <a:pt x="536" y="28282"/>
                    <a:pt x="485" y="28595"/>
                    <a:pt x="485" y="28595"/>
                  </a:cubicBezTo>
                  <a:cubicBezTo>
                    <a:pt x="453" y="28781"/>
                    <a:pt x="422" y="28966"/>
                    <a:pt x="393" y="29154"/>
                  </a:cubicBezTo>
                  <a:cubicBezTo>
                    <a:pt x="377" y="29252"/>
                    <a:pt x="365" y="29350"/>
                    <a:pt x="350" y="29449"/>
                  </a:cubicBezTo>
                  <a:lnTo>
                    <a:pt x="335" y="29556"/>
                  </a:lnTo>
                  <a:cubicBezTo>
                    <a:pt x="309" y="29744"/>
                    <a:pt x="283" y="29931"/>
                    <a:pt x="261" y="30120"/>
                  </a:cubicBezTo>
                  <a:cubicBezTo>
                    <a:pt x="246" y="30240"/>
                    <a:pt x="232" y="30359"/>
                    <a:pt x="220" y="30478"/>
                  </a:cubicBezTo>
                  <a:lnTo>
                    <a:pt x="212" y="30550"/>
                  </a:lnTo>
                  <a:cubicBezTo>
                    <a:pt x="191" y="30730"/>
                    <a:pt x="172" y="30908"/>
                    <a:pt x="156" y="31088"/>
                  </a:cubicBezTo>
                  <a:cubicBezTo>
                    <a:pt x="142" y="31242"/>
                    <a:pt x="128" y="31398"/>
                    <a:pt x="115" y="31554"/>
                  </a:cubicBezTo>
                  <a:cubicBezTo>
                    <a:pt x="103" y="31721"/>
                    <a:pt x="89" y="31888"/>
                    <a:pt x="79" y="32055"/>
                  </a:cubicBezTo>
                  <a:cubicBezTo>
                    <a:pt x="68" y="32226"/>
                    <a:pt x="58" y="32397"/>
                    <a:pt x="50" y="32570"/>
                  </a:cubicBezTo>
                  <a:cubicBezTo>
                    <a:pt x="42" y="32717"/>
                    <a:pt x="35" y="32865"/>
                    <a:pt x="29" y="33012"/>
                  </a:cubicBezTo>
                  <a:cubicBezTo>
                    <a:pt x="21" y="33206"/>
                    <a:pt x="16" y="33402"/>
                    <a:pt x="12" y="33600"/>
                  </a:cubicBezTo>
                  <a:lnTo>
                    <a:pt x="8" y="33755"/>
                  </a:lnTo>
                  <a:cubicBezTo>
                    <a:pt x="4" y="33953"/>
                    <a:pt x="1" y="34149"/>
                    <a:pt x="1" y="34346"/>
                  </a:cubicBezTo>
                  <a:lnTo>
                    <a:pt x="1" y="66778"/>
                  </a:lnTo>
                  <a:cubicBezTo>
                    <a:pt x="1" y="67776"/>
                    <a:pt x="811" y="68586"/>
                    <a:pt x="1810" y="68586"/>
                  </a:cubicBezTo>
                  <a:lnTo>
                    <a:pt x="66881" y="68587"/>
                  </a:lnTo>
                  <a:cubicBezTo>
                    <a:pt x="67879" y="68587"/>
                    <a:pt x="68689" y="67777"/>
                    <a:pt x="68689" y="66779"/>
                  </a:cubicBezTo>
                  <a:lnTo>
                    <a:pt x="68689" y="34347"/>
                  </a:lnTo>
                  <a:cubicBezTo>
                    <a:pt x="68690" y="32392"/>
                    <a:pt x="68524" y="30438"/>
                    <a:pt x="68193" y="28511"/>
                  </a:cubicBezTo>
                  <a:cubicBezTo>
                    <a:pt x="66994" y="21498"/>
                    <a:pt x="63686" y="15119"/>
                    <a:pt x="58630" y="10062"/>
                  </a:cubicBezTo>
                  <a:cubicBezTo>
                    <a:pt x="58343" y="9775"/>
                    <a:pt x="58057" y="9499"/>
                    <a:pt x="57791" y="9254"/>
                  </a:cubicBezTo>
                  <a:cubicBezTo>
                    <a:pt x="51414" y="3287"/>
                    <a:pt x="43087" y="1"/>
                    <a:pt x="34344" y="1"/>
                  </a:cubicBezTo>
                  <a:close/>
                </a:path>
              </a:pathLst>
            </a:custGeom>
            <a:solidFill>
              <a:srgbClr val="FFFFFF"/>
            </a:solidFill>
            <a:ln>
              <a:noFill/>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4660200" y="5231450"/>
              <a:ext cx="1627000" cy="1624250"/>
            </a:xfrm>
            <a:custGeom>
              <a:avLst/>
              <a:gdLst/>
              <a:ahLst/>
              <a:cxnLst/>
              <a:rect l="l" t="t" r="r" b="b"/>
              <a:pathLst>
                <a:path w="65080" h="64970" extrusionOk="0">
                  <a:moveTo>
                    <a:pt x="32542" y="0"/>
                  </a:moveTo>
                  <a:cubicBezTo>
                    <a:pt x="22181" y="0"/>
                    <a:pt x="12949" y="4845"/>
                    <a:pt x="6994" y="12395"/>
                  </a:cubicBezTo>
                  <a:cubicBezTo>
                    <a:pt x="6792" y="12648"/>
                    <a:pt x="9760" y="13520"/>
                    <a:pt x="9567" y="13780"/>
                  </a:cubicBezTo>
                  <a:cubicBezTo>
                    <a:pt x="9176" y="14304"/>
                    <a:pt x="5638" y="14231"/>
                    <a:pt x="5281" y="14779"/>
                  </a:cubicBezTo>
                  <a:cubicBezTo>
                    <a:pt x="1833" y="20059"/>
                    <a:pt x="1" y="26231"/>
                    <a:pt x="9" y="32537"/>
                  </a:cubicBezTo>
                  <a:lnTo>
                    <a:pt x="9" y="64970"/>
                  </a:lnTo>
                  <a:lnTo>
                    <a:pt x="65079" y="64970"/>
                  </a:lnTo>
                  <a:cubicBezTo>
                    <a:pt x="65075" y="64970"/>
                    <a:pt x="56753" y="56592"/>
                    <a:pt x="56754" y="55809"/>
                  </a:cubicBezTo>
                  <a:cubicBezTo>
                    <a:pt x="56769" y="49721"/>
                    <a:pt x="52126" y="4890"/>
                    <a:pt x="43206" y="1791"/>
                  </a:cubicBezTo>
                  <a:cubicBezTo>
                    <a:pt x="39866" y="631"/>
                    <a:pt x="36278" y="0"/>
                    <a:pt x="325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4829375" y="6072100"/>
              <a:ext cx="1399875" cy="217900"/>
            </a:xfrm>
            <a:custGeom>
              <a:avLst/>
              <a:gdLst/>
              <a:ahLst/>
              <a:cxnLst/>
              <a:rect l="l" t="t" r="r" b="b"/>
              <a:pathLst>
                <a:path w="55995" h="8716" extrusionOk="0">
                  <a:moveTo>
                    <a:pt x="24828" y="1"/>
                  </a:moveTo>
                  <a:cubicBezTo>
                    <a:pt x="24542" y="1"/>
                    <a:pt x="24255" y="13"/>
                    <a:pt x="23967" y="39"/>
                  </a:cubicBezTo>
                  <a:cubicBezTo>
                    <a:pt x="20731" y="327"/>
                    <a:pt x="17880" y="2256"/>
                    <a:pt x="15423" y="4383"/>
                  </a:cubicBezTo>
                  <a:cubicBezTo>
                    <a:pt x="13907" y="5695"/>
                    <a:pt x="12274" y="7191"/>
                    <a:pt x="10269" y="7212"/>
                  </a:cubicBezTo>
                  <a:cubicBezTo>
                    <a:pt x="10254" y="7212"/>
                    <a:pt x="10240" y="7212"/>
                    <a:pt x="10225" y="7212"/>
                  </a:cubicBezTo>
                  <a:cubicBezTo>
                    <a:pt x="8701" y="7212"/>
                    <a:pt x="7306" y="6346"/>
                    <a:pt x="5802" y="6085"/>
                  </a:cubicBezTo>
                  <a:cubicBezTo>
                    <a:pt x="5503" y="6033"/>
                    <a:pt x="5202" y="6008"/>
                    <a:pt x="4900" y="6008"/>
                  </a:cubicBezTo>
                  <a:cubicBezTo>
                    <a:pt x="2956" y="6008"/>
                    <a:pt x="1017" y="7049"/>
                    <a:pt x="1" y="8716"/>
                  </a:cubicBezTo>
                  <a:lnTo>
                    <a:pt x="55995" y="8183"/>
                  </a:lnTo>
                  <a:cubicBezTo>
                    <a:pt x="55236" y="5057"/>
                    <a:pt x="52027" y="3076"/>
                    <a:pt x="48860" y="2509"/>
                  </a:cubicBezTo>
                  <a:cubicBezTo>
                    <a:pt x="48031" y="2361"/>
                    <a:pt x="47188" y="2287"/>
                    <a:pt x="46346" y="2287"/>
                  </a:cubicBezTo>
                  <a:cubicBezTo>
                    <a:pt x="43993" y="2287"/>
                    <a:pt x="41640" y="2859"/>
                    <a:pt x="39561" y="3960"/>
                  </a:cubicBezTo>
                  <a:cubicBezTo>
                    <a:pt x="38662" y="4435"/>
                    <a:pt x="37697" y="5024"/>
                    <a:pt x="36722" y="5024"/>
                  </a:cubicBezTo>
                  <a:cubicBezTo>
                    <a:pt x="36515" y="5024"/>
                    <a:pt x="36308" y="4998"/>
                    <a:pt x="36102" y="4938"/>
                  </a:cubicBezTo>
                  <a:cubicBezTo>
                    <a:pt x="35607" y="4796"/>
                    <a:pt x="35186" y="4477"/>
                    <a:pt x="34773" y="4169"/>
                  </a:cubicBezTo>
                  <a:cubicBezTo>
                    <a:pt x="31841" y="1984"/>
                    <a:pt x="28439" y="1"/>
                    <a:pt x="24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4792250" y="5382000"/>
              <a:ext cx="1125475" cy="218950"/>
            </a:xfrm>
            <a:custGeom>
              <a:avLst/>
              <a:gdLst/>
              <a:ahLst/>
              <a:cxnLst/>
              <a:rect l="l" t="t" r="r" b="b"/>
              <a:pathLst>
                <a:path w="45019" h="8758" extrusionOk="0">
                  <a:moveTo>
                    <a:pt x="15460" y="1"/>
                  </a:moveTo>
                  <a:cubicBezTo>
                    <a:pt x="12328" y="1"/>
                    <a:pt x="9382" y="1913"/>
                    <a:pt x="7276" y="4283"/>
                  </a:cubicBezTo>
                  <a:cubicBezTo>
                    <a:pt x="6483" y="5177"/>
                    <a:pt x="5699" y="6192"/>
                    <a:pt x="4556" y="6542"/>
                  </a:cubicBezTo>
                  <a:cubicBezTo>
                    <a:pt x="4240" y="6638"/>
                    <a:pt x="3920" y="6678"/>
                    <a:pt x="3598" y="6678"/>
                  </a:cubicBezTo>
                  <a:cubicBezTo>
                    <a:pt x="2976" y="6678"/>
                    <a:pt x="2344" y="6532"/>
                    <a:pt x="1712" y="6373"/>
                  </a:cubicBezTo>
                  <a:cubicBezTo>
                    <a:pt x="1510" y="6626"/>
                    <a:pt x="1315" y="6885"/>
                    <a:pt x="1121" y="7145"/>
                  </a:cubicBezTo>
                  <a:cubicBezTo>
                    <a:pt x="730" y="7669"/>
                    <a:pt x="356" y="8209"/>
                    <a:pt x="1" y="8757"/>
                  </a:cubicBezTo>
                  <a:lnTo>
                    <a:pt x="45018" y="8757"/>
                  </a:lnTo>
                  <a:cubicBezTo>
                    <a:pt x="43641" y="6149"/>
                    <a:pt x="40533" y="4666"/>
                    <a:pt x="37539" y="4561"/>
                  </a:cubicBezTo>
                  <a:cubicBezTo>
                    <a:pt x="37395" y="4556"/>
                    <a:pt x="37252" y="4553"/>
                    <a:pt x="37109" y="4553"/>
                  </a:cubicBezTo>
                  <a:cubicBezTo>
                    <a:pt x="34011" y="4553"/>
                    <a:pt x="31016" y="5714"/>
                    <a:pt x="28186" y="7006"/>
                  </a:cubicBezTo>
                  <a:cubicBezTo>
                    <a:pt x="27798" y="7182"/>
                    <a:pt x="27395" y="7364"/>
                    <a:pt x="26968" y="7364"/>
                  </a:cubicBezTo>
                  <a:cubicBezTo>
                    <a:pt x="26964" y="7364"/>
                    <a:pt x="26960" y="7364"/>
                    <a:pt x="26956" y="7364"/>
                  </a:cubicBezTo>
                  <a:cubicBezTo>
                    <a:pt x="26094" y="7355"/>
                    <a:pt x="25440" y="6616"/>
                    <a:pt x="24894" y="5951"/>
                  </a:cubicBezTo>
                  <a:cubicBezTo>
                    <a:pt x="22606" y="3161"/>
                    <a:pt x="19772" y="373"/>
                    <a:pt x="16178" y="35"/>
                  </a:cubicBezTo>
                  <a:cubicBezTo>
                    <a:pt x="15938" y="12"/>
                    <a:pt x="15699" y="1"/>
                    <a:pt x="15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 name="Google Shape;1912;p64"/>
            <p:cNvGrpSpPr/>
            <p:nvPr/>
          </p:nvGrpSpPr>
          <p:grpSpPr>
            <a:xfrm>
              <a:off x="5325300" y="5276225"/>
              <a:ext cx="961900" cy="1580275"/>
              <a:chOff x="5325300" y="5276225"/>
              <a:chExt cx="961900" cy="1580275"/>
            </a:xfrm>
          </p:grpSpPr>
          <p:sp>
            <p:nvSpPr>
              <p:cNvPr id="1913" name="Google Shape;1913;p64"/>
              <p:cNvSpPr/>
              <p:nvPr/>
            </p:nvSpPr>
            <p:spPr>
              <a:xfrm>
                <a:off x="5363200" y="5735625"/>
                <a:ext cx="373325" cy="1120875"/>
              </a:xfrm>
              <a:custGeom>
                <a:avLst/>
                <a:gdLst/>
                <a:ahLst/>
                <a:cxnLst/>
                <a:rect l="l" t="t" r="r" b="b"/>
                <a:pathLst>
                  <a:path w="14933" h="44835" extrusionOk="0">
                    <a:moveTo>
                      <a:pt x="0" y="1"/>
                    </a:moveTo>
                    <a:lnTo>
                      <a:pt x="0" y="44802"/>
                    </a:lnTo>
                    <a:lnTo>
                      <a:pt x="1088" y="44802"/>
                    </a:lnTo>
                    <a:cubicBezTo>
                      <a:pt x="1088" y="44802"/>
                      <a:pt x="1088" y="44803"/>
                      <a:pt x="1089" y="44803"/>
                    </a:cubicBezTo>
                    <a:cubicBezTo>
                      <a:pt x="1090" y="44803"/>
                      <a:pt x="1091" y="44802"/>
                      <a:pt x="1092" y="44802"/>
                    </a:cubicBezTo>
                    <a:cubicBezTo>
                      <a:pt x="1105" y="44822"/>
                      <a:pt x="1129" y="44835"/>
                      <a:pt x="1155" y="44835"/>
                    </a:cubicBezTo>
                    <a:cubicBezTo>
                      <a:pt x="1181" y="44835"/>
                      <a:pt x="1206" y="44822"/>
                      <a:pt x="1221" y="44802"/>
                    </a:cubicBezTo>
                    <a:lnTo>
                      <a:pt x="2011" y="44802"/>
                    </a:lnTo>
                    <a:cubicBezTo>
                      <a:pt x="2028" y="44824"/>
                      <a:pt x="2053" y="44835"/>
                      <a:pt x="2077" y="44835"/>
                    </a:cubicBezTo>
                    <a:cubicBezTo>
                      <a:pt x="2102" y="44835"/>
                      <a:pt x="2127" y="44824"/>
                      <a:pt x="2143" y="44802"/>
                    </a:cubicBezTo>
                    <a:lnTo>
                      <a:pt x="12353" y="44802"/>
                    </a:lnTo>
                    <a:lnTo>
                      <a:pt x="13174" y="43788"/>
                    </a:lnTo>
                    <a:lnTo>
                      <a:pt x="14252" y="44802"/>
                    </a:lnTo>
                    <a:lnTo>
                      <a:pt x="14933" y="44802"/>
                    </a:lnTo>
                    <a:lnTo>
                      <a:pt x="14933" y="8589"/>
                    </a:lnTo>
                    <a:lnTo>
                      <a:pt x="14846" y="6952"/>
                    </a:lnTo>
                    <a:lnTo>
                      <a:pt x="14837" y="6801"/>
                    </a:lnTo>
                    <a:lnTo>
                      <a:pt x="14795" y="6030"/>
                    </a:lnTo>
                    <a:lnTo>
                      <a:pt x="14792" y="5952"/>
                    </a:lnTo>
                    <a:lnTo>
                      <a:pt x="14774" y="5619"/>
                    </a:lnTo>
                    <a:lnTo>
                      <a:pt x="14765" y="5468"/>
                    </a:lnTo>
                    <a:lnTo>
                      <a:pt x="14708" y="4404"/>
                    </a:lnTo>
                    <a:lnTo>
                      <a:pt x="14706" y="4329"/>
                    </a:lnTo>
                    <a:lnTo>
                      <a:pt x="14621" y="2782"/>
                    </a:lnTo>
                    <a:lnTo>
                      <a:pt x="14617" y="2707"/>
                    </a:lnTo>
                    <a:lnTo>
                      <a:pt x="14532" y="1161"/>
                    </a:lnTo>
                    <a:lnTo>
                      <a:pt x="14526" y="1082"/>
                    </a:lnTo>
                    <a:lnTo>
                      <a:pt x="14487" y="308"/>
                    </a:lnTo>
                    <a:lnTo>
                      <a:pt x="14481" y="208"/>
                    </a:lnTo>
                    <a:lnTo>
                      <a:pt x="14478" y="157"/>
                    </a:lnTo>
                    <a:lnTo>
                      <a:pt x="144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5358725" y="5583000"/>
                <a:ext cx="409200" cy="141100"/>
              </a:xfrm>
              <a:custGeom>
                <a:avLst/>
                <a:gdLst/>
                <a:ahLst/>
                <a:cxnLst/>
                <a:rect l="l" t="t" r="r" b="b"/>
                <a:pathLst>
                  <a:path w="16368" h="5644" extrusionOk="0">
                    <a:moveTo>
                      <a:pt x="0" y="0"/>
                    </a:moveTo>
                    <a:lnTo>
                      <a:pt x="0" y="5644"/>
                    </a:lnTo>
                    <a:lnTo>
                      <a:pt x="16367" y="5644"/>
                    </a:lnTo>
                    <a:lnTo>
                      <a:pt x="163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5325300" y="5702300"/>
                <a:ext cx="418275" cy="38500"/>
              </a:xfrm>
              <a:custGeom>
                <a:avLst/>
                <a:gdLst/>
                <a:ahLst/>
                <a:cxnLst/>
                <a:rect l="l" t="t" r="r" b="b"/>
                <a:pathLst>
                  <a:path w="16731" h="1540" extrusionOk="0">
                    <a:moveTo>
                      <a:pt x="1" y="1"/>
                    </a:moveTo>
                    <a:lnTo>
                      <a:pt x="1" y="1540"/>
                    </a:lnTo>
                    <a:lnTo>
                      <a:pt x="16731" y="1540"/>
                    </a:lnTo>
                    <a:lnTo>
                      <a:pt x="167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5333025" y="5618900"/>
                <a:ext cx="409250" cy="16700"/>
              </a:xfrm>
              <a:custGeom>
                <a:avLst/>
                <a:gdLst/>
                <a:ahLst/>
                <a:cxnLst/>
                <a:rect l="l" t="t" r="r" b="b"/>
                <a:pathLst>
                  <a:path w="16370" h="668" extrusionOk="0">
                    <a:moveTo>
                      <a:pt x="0" y="0"/>
                    </a:moveTo>
                    <a:lnTo>
                      <a:pt x="0" y="667"/>
                    </a:lnTo>
                    <a:lnTo>
                      <a:pt x="16370" y="667"/>
                    </a:lnTo>
                    <a:lnTo>
                      <a:pt x="163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5740350" y="5276225"/>
                <a:ext cx="284775" cy="170800"/>
              </a:xfrm>
              <a:custGeom>
                <a:avLst/>
                <a:gdLst/>
                <a:ahLst/>
                <a:cxnLst/>
                <a:rect l="l" t="t" r="r" b="b"/>
                <a:pathLst>
                  <a:path w="11391" h="6832" extrusionOk="0">
                    <a:moveTo>
                      <a:pt x="1" y="0"/>
                    </a:moveTo>
                    <a:lnTo>
                      <a:pt x="1" y="6832"/>
                    </a:lnTo>
                    <a:lnTo>
                      <a:pt x="11390" y="6832"/>
                    </a:lnTo>
                    <a:cubicBezTo>
                      <a:pt x="11023" y="6488"/>
                      <a:pt x="10643" y="6153"/>
                      <a:pt x="10257" y="5831"/>
                    </a:cubicBezTo>
                    <a:cubicBezTo>
                      <a:pt x="10237" y="5810"/>
                      <a:pt x="10215" y="5795"/>
                      <a:pt x="10193" y="5777"/>
                    </a:cubicBezTo>
                    <a:cubicBezTo>
                      <a:pt x="10133" y="5726"/>
                      <a:pt x="10073" y="5675"/>
                      <a:pt x="10013" y="5626"/>
                    </a:cubicBezTo>
                    <a:cubicBezTo>
                      <a:pt x="7038" y="3169"/>
                      <a:pt x="3647" y="1264"/>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5719250" y="5454700"/>
                <a:ext cx="567950" cy="1400975"/>
              </a:xfrm>
              <a:custGeom>
                <a:avLst/>
                <a:gdLst/>
                <a:ahLst/>
                <a:cxnLst/>
                <a:rect l="l" t="t" r="r" b="b"/>
                <a:pathLst>
                  <a:path w="22718" h="56039" extrusionOk="0">
                    <a:moveTo>
                      <a:pt x="1" y="0"/>
                    </a:moveTo>
                    <a:lnTo>
                      <a:pt x="1" y="56039"/>
                    </a:lnTo>
                    <a:lnTo>
                      <a:pt x="22717" y="56039"/>
                    </a:lnTo>
                    <a:lnTo>
                      <a:pt x="22717" y="23435"/>
                    </a:lnTo>
                    <a:cubicBezTo>
                      <a:pt x="22714" y="22917"/>
                      <a:pt x="22699" y="22401"/>
                      <a:pt x="22672" y="21888"/>
                    </a:cubicBezTo>
                    <a:cubicBezTo>
                      <a:pt x="22672" y="21864"/>
                      <a:pt x="22670" y="21839"/>
                      <a:pt x="22666" y="21814"/>
                    </a:cubicBezTo>
                    <a:cubicBezTo>
                      <a:pt x="22642" y="21295"/>
                      <a:pt x="22600" y="20779"/>
                      <a:pt x="22548" y="20266"/>
                    </a:cubicBezTo>
                    <a:cubicBezTo>
                      <a:pt x="22546" y="20242"/>
                      <a:pt x="22543" y="20219"/>
                      <a:pt x="22539" y="20191"/>
                    </a:cubicBezTo>
                    <a:cubicBezTo>
                      <a:pt x="22470" y="19519"/>
                      <a:pt x="22380" y="18849"/>
                      <a:pt x="22266" y="18189"/>
                    </a:cubicBezTo>
                    <a:cubicBezTo>
                      <a:pt x="22259" y="18151"/>
                      <a:pt x="22253" y="18114"/>
                      <a:pt x="22248" y="18075"/>
                    </a:cubicBezTo>
                    <a:cubicBezTo>
                      <a:pt x="22244" y="18063"/>
                      <a:pt x="22244" y="18051"/>
                      <a:pt x="22241" y="18038"/>
                    </a:cubicBezTo>
                    <a:cubicBezTo>
                      <a:pt x="22195" y="17780"/>
                      <a:pt x="22148" y="17523"/>
                      <a:pt x="22097" y="17267"/>
                    </a:cubicBezTo>
                    <a:cubicBezTo>
                      <a:pt x="22093" y="17241"/>
                      <a:pt x="22088" y="17214"/>
                      <a:pt x="22081" y="17189"/>
                    </a:cubicBezTo>
                    <a:cubicBezTo>
                      <a:pt x="22060" y="17077"/>
                      <a:pt x="22039" y="16965"/>
                      <a:pt x="22015" y="16856"/>
                    </a:cubicBezTo>
                    <a:cubicBezTo>
                      <a:pt x="22003" y="16805"/>
                      <a:pt x="21994" y="16754"/>
                      <a:pt x="21982" y="16707"/>
                    </a:cubicBezTo>
                    <a:cubicBezTo>
                      <a:pt x="21906" y="16347"/>
                      <a:pt x="21822" y="15994"/>
                      <a:pt x="21735" y="15641"/>
                    </a:cubicBezTo>
                    <a:cubicBezTo>
                      <a:pt x="21728" y="15617"/>
                      <a:pt x="21722" y="15594"/>
                      <a:pt x="21717" y="15566"/>
                    </a:cubicBezTo>
                    <a:cubicBezTo>
                      <a:pt x="21584" y="15048"/>
                      <a:pt x="21439" y="14530"/>
                      <a:pt x="21279" y="14020"/>
                    </a:cubicBezTo>
                    <a:cubicBezTo>
                      <a:pt x="21273" y="13994"/>
                      <a:pt x="21264" y="13969"/>
                      <a:pt x="21255" y="13944"/>
                    </a:cubicBezTo>
                    <a:cubicBezTo>
                      <a:pt x="21095" y="13422"/>
                      <a:pt x="20920" y="12907"/>
                      <a:pt x="20731" y="12398"/>
                    </a:cubicBezTo>
                    <a:cubicBezTo>
                      <a:pt x="20723" y="12371"/>
                      <a:pt x="20714" y="12345"/>
                      <a:pt x="20704" y="12320"/>
                    </a:cubicBezTo>
                    <a:cubicBezTo>
                      <a:pt x="20511" y="11797"/>
                      <a:pt x="20306" y="11283"/>
                      <a:pt x="20089" y="10776"/>
                    </a:cubicBezTo>
                    <a:cubicBezTo>
                      <a:pt x="20076" y="10752"/>
                      <a:pt x="20064" y="10725"/>
                      <a:pt x="20053" y="10698"/>
                    </a:cubicBezTo>
                    <a:cubicBezTo>
                      <a:pt x="19829" y="10176"/>
                      <a:pt x="19587" y="9661"/>
                      <a:pt x="19338" y="9154"/>
                    </a:cubicBezTo>
                    <a:cubicBezTo>
                      <a:pt x="19325" y="9126"/>
                      <a:pt x="19311" y="9099"/>
                      <a:pt x="19298" y="9075"/>
                    </a:cubicBezTo>
                    <a:cubicBezTo>
                      <a:pt x="19037" y="8551"/>
                      <a:pt x="18762" y="8035"/>
                      <a:pt x="18472" y="7529"/>
                    </a:cubicBezTo>
                    <a:cubicBezTo>
                      <a:pt x="18456" y="7504"/>
                      <a:pt x="18445" y="7478"/>
                      <a:pt x="18430" y="7453"/>
                    </a:cubicBezTo>
                    <a:cubicBezTo>
                      <a:pt x="18129" y="6929"/>
                      <a:pt x="17814" y="6413"/>
                      <a:pt x="17483" y="5907"/>
                    </a:cubicBezTo>
                    <a:cubicBezTo>
                      <a:pt x="17468" y="5881"/>
                      <a:pt x="17452" y="5855"/>
                      <a:pt x="17435" y="5831"/>
                    </a:cubicBezTo>
                    <a:cubicBezTo>
                      <a:pt x="17287" y="5605"/>
                      <a:pt x="17136" y="5382"/>
                      <a:pt x="16983" y="5159"/>
                    </a:cubicBezTo>
                    <a:cubicBezTo>
                      <a:pt x="16818" y="4844"/>
                      <a:pt x="16615" y="4550"/>
                      <a:pt x="16379" y="4285"/>
                    </a:cubicBezTo>
                    <a:cubicBezTo>
                      <a:pt x="16356" y="4258"/>
                      <a:pt x="16332" y="4234"/>
                      <a:pt x="16308" y="4206"/>
                    </a:cubicBezTo>
                    <a:cubicBezTo>
                      <a:pt x="16301" y="4199"/>
                      <a:pt x="16294" y="4192"/>
                      <a:pt x="16286" y="4185"/>
                    </a:cubicBezTo>
                    <a:cubicBezTo>
                      <a:pt x="16280" y="4177"/>
                      <a:pt x="16273" y="4168"/>
                      <a:pt x="16265" y="4161"/>
                    </a:cubicBezTo>
                    <a:cubicBezTo>
                      <a:pt x="15886" y="3647"/>
                      <a:pt x="15490" y="3148"/>
                      <a:pt x="15077" y="2663"/>
                    </a:cubicBezTo>
                    <a:cubicBezTo>
                      <a:pt x="15057" y="2635"/>
                      <a:pt x="15035" y="2609"/>
                      <a:pt x="15011" y="2584"/>
                    </a:cubicBezTo>
                    <a:cubicBezTo>
                      <a:pt x="14688" y="2199"/>
                      <a:pt x="14353" y="1824"/>
                      <a:pt x="14013" y="1457"/>
                    </a:cubicBezTo>
                    <a:cubicBezTo>
                      <a:pt x="13880" y="1315"/>
                      <a:pt x="13751" y="1176"/>
                      <a:pt x="13615" y="1038"/>
                    </a:cubicBezTo>
                    <a:cubicBezTo>
                      <a:pt x="13591" y="1013"/>
                      <a:pt x="13567" y="987"/>
                      <a:pt x="13542" y="962"/>
                    </a:cubicBezTo>
                    <a:cubicBezTo>
                      <a:pt x="13425" y="842"/>
                      <a:pt x="13307" y="722"/>
                      <a:pt x="13187" y="600"/>
                    </a:cubicBezTo>
                    <a:cubicBezTo>
                      <a:pt x="13060" y="474"/>
                      <a:pt x="12934" y="351"/>
                      <a:pt x="12807" y="229"/>
                    </a:cubicBezTo>
                    <a:cubicBezTo>
                      <a:pt x="12729" y="151"/>
                      <a:pt x="12647" y="73"/>
                      <a:pt x="125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5688400" y="5422000"/>
                <a:ext cx="351050" cy="38450"/>
              </a:xfrm>
              <a:custGeom>
                <a:avLst/>
                <a:gdLst/>
                <a:ahLst/>
                <a:cxnLst/>
                <a:rect l="l" t="t" r="r" b="b"/>
                <a:pathLst>
                  <a:path w="14042" h="1538" extrusionOk="0">
                    <a:moveTo>
                      <a:pt x="1" y="0"/>
                    </a:moveTo>
                    <a:lnTo>
                      <a:pt x="1" y="1537"/>
                    </a:lnTo>
                    <a:lnTo>
                      <a:pt x="14041" y="1537"/>
                    </a:lnTo>
                    <a:cubicBezTo>
                      <a:pt x="13963" y="1459"/>
                      <a:pt x="13882" y="1381"/>
                      <a:pt x="13799" y="1309"/>
                    </a:cubicBezTo>
                    <a:cubicBezTo>
                      <a:pt x="13743" y="1251"/>
                      <a:pt x="13682" y="1197"/>
                      <a:pt x="13625" y="1142"/>
                    </a:cubicBezTo>
                    <a:cubicBezTo>
                      <a:pt x="13574" y="1095"/>
                      <a:pt x="13523" y="1046"/>
                      <a:pt x="13468" y="1001"/>
                    </a:cubicBezTo>
                    <a:cubicBezTo>
                      <a:pt x="13101" y="657"/>
                      <a:pt x="12721" y="322"/>
                      <a:pt x="12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0" name="Google Shape;1920;p64"/>
            <p:cNvSpPr/>
            <p:nvPr/>
          </p:nvSpPr>
          <p:spPr>
            <a:xfrm>
              <a:off x="5342600" y="6449800"/>
              <a:ext cx="405525" cy="3800"/>
            </a:xfrm>
            <a:custGeom>
              <a:avLst/>
              <a:gdLst/>
              <a:ahLst/>
              <a:cxnLst/>
              <a:rect l="l" t="t" r="r" b="b"/>
              <a:pathLst>
                <a:path w="16221" h="152" extrusionOk="0">
                  <a:moveTo>
                    <a:pt x="77" y="0"/>
                  </a:moveTo>
                  <a:cubicBezTo>
                    <a:pt x="35" y="0"/>
                    <a:pt x="1" y="34"/>
                    <a:pt x="1" y="76"/>
                  </a:cubicBezTo>
                  <a:cubicBezTo>
                    <a:pt x="1" y="118"/>
                    <a:pt x="34" y="151"/>
                    <a:pt x="75" y="151"/>
                  </a:cubicBezTo>
                  <a:cubicBezTo>
                    <a:pt x="76" y="151"/>
                    <a:pt x="78" y="151"/>
                    <a:pt x="79" y="151"/>
                  </a:cubicBezTo>
                  <a:lnTo>
                    <a:pt x="16141" y="151"/>
                  </a:lnTo>
                  <a:cubicBezTo>
                    <a:pt x="16142" y="151"/>
                    <a:pt x="16144" y="151"/>
                    <a:pt x="16145" y="151"/>
                  </a:cubicBezTo>
                  <a:cubicBezTo>
                    <a:pt x="16186" y="151"/>
                    <a:pt x="16221" y="118"/>
                    <a:pt x="16221" y="76"/>
                  </a:cubicBezTo>
                  <a:cubicBezTo>
                    <a:pt x="16221" y="34"/>
                    <a:pt x="16185" y="0"/>
                    <a:pt x="16143" y="0"/>
                  </a:cubicBezTo>
                  <a:cubicBezTo>
                    <a:pt x="16143" y="0"/>
                    <a:pt x="16142" y="0"/>
                    <a:pt x="16141" y="0"/>
                  </a:cubicBezTo>
                  <a:lnTo>
                    <a:pt x="79" y="0"/>
                  </a:lnTo>
                  <a:cubicBezTo>
                    <a:pt x="78" y="0"/>
                    <a:pt x="78" y="0"/>
                    <a:pt x="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5695500" y="6097075"/>
              <a:ext cx="3750" cy="316750"/>
            </a:xfrm>
            <a:custGeom>
              <a:avLst/>
              <a:gdLst/>
              <a:ahLst/>
              <a:cxnLst/>
              <a:rect l="l" t="t" r="r" b="b"/>
              <a:pathLst>
                <a:path w="150" h="12670" extrusionOk="0">
                  <a:moveTo>
                    <a:pt x="75" y="1"/>
                  </a:moveTo>
                  <a:cubicBezTo>
                    <a:pt x="38" y="1"/>
                    <a:pt x="2" y="25"/>
                    <a:pt x="0" y="73"/>
                  </a:cubicBezTo>
                  <a:lnTo>
                    <a:pt x="0" y="12595"/>
                  </a:lnTo>
                  <a:cubicBezTo>
                    <a:pt x="0" y="12636"/>
                    <a:pt x="33" y="12670"/>
                    <a:pt x="75" y="12670"/>
                  </a:cubicBezTo>
                  <a:cubicBezTo>
                    <a:pt x="117" y="12670"/>
                    <a:pt x="150" y="12636"/>
                    <a:pt x="150" y="12595"/>
                  </a:cubicBezTo>
                  <a:lnTo>
                    <a:pt x="150" y="73"/>
                  </a:lnTo>
                  <a:cubicBezTo>
                    <a:pt x="148" y="25"/>
                    <a:pt x="112" y="1"/>
                    <a:pt x="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5389825" y="6449375"/>
              <a:ext cx="4400" cy="407125"/>
            </a:xfrm>
            <a:custGeom>
              <a:avLst/>
              <a:gdLst/>
              <a:ahLst/>
              <a:cxnLst/>
              <a:rect l="l" t="t" r="r" b="b"/>
              <a:pathLst>
                <a:path w="176" h="16285" extrusionOk="0">
                  <a:moveTo>
                    <a:pt x="88" y="1"/>
                  </a:moveTo>
                  <a:cubicBezTo>
                    <a:pt x="44" y="1"/>
                    <a:pt x="3" y="35"/>
                    <a:pt x="2" y="85"/>
                  </a:cubicBezTo>
                  <a:lnTo>
                    <a:pt x="2" y="16201"/>
                  </a:lnTo>
                  <a:cubicBezTo>
                    <a:pt x="1" y="16220"/>
                    <a:pt x="9" y="16238"/>
                    <a:pt x="23" y="16252"/>
                  </a:cubicBezTo>
                  <a:cubicBezTo>
                    <a:pt x="37" y="16272"/>
                    <a:pt x="61" y="16285"/>
                    <a:pt x="86" y="16285"/>
                  </a:cubicBezTo>
                  <a:cubicBezTo>
                    <a:pt x="87" y="16285"/>
                    <a:pt x="88" y="16285"/>
                    <a:pt x="89" y="16285"/>
                  </a:cubicBezTo>
                  <a:cubicBezTo>
                    <a:pt x="116" y="16285"/>
                    <a:pt x="140" y="16272"/>
                    <a:pt x="156" y="16252"/>
                  </a:cubicBezTo>
                  <a:cubicBezTo>
                    <a:pt x="168" y="16237"/>
                    <a:pt x="175" y="16219"/>
                    <a:pt x="174" y="16201"/>
                  </a:cubicBezTo>
                  <a:lnTo>
                    <a:pt x="174" y="85"/>
                  </a:lnTo>
                  <a:cubicBezTo>
                    <a:pt x="174" y="59"/>
                    <a:pt x="162" y="34"/>
                    <a:pt x="141" y="19"/>
                  </a:cubicBezTo>
                  <a:cubicBezTo>
                    <a:pt x="125" y="7"/>
                    <a:pt x="106" y="1"/>
                    <a:pt x="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5672125" y="6449375"/>
              <a:ext cx="4350" cy="406300"/>
            </a:xfrm>
            <a:custGeom>
              <a:avLst/>
              <a:gdLst/>
              <a:ahLst/>
              <a:cxnLst/>
              <a:rect l="l" t="t" r="r" b="b"/>
              <a:pathLst>
                <a:path w="174" h="16252" extrusionOk="0">
                  <a:moveTo>
                    <a:pt x="86" y="1"/>
                  </a:moveTo>
                  <a:cubicBezTo>
                    <a:pt x="67" y="1"/>
                    <a:pt x="49" y="7"/>
                    <a:pt x="34" y="19"/>
                  </a:cubicBezTo>
                  <a:cubicBezTo>
                    <a:pt x="13" y="34"/>
                    <a:pt x="0" y="59"/>
                    <a:pt x="0" y="85"/>
                  </a:cubicBezTo>
                  <a:lnTo>
                    <a:pt x="0" y="16201"/>
                  </a:lnTo>
                  <a:cubicBezTo>
                    <a:pt x="0" y="16219"/>
                    <a:pt x="6" y="16237"/>
                    <a:pt x="19" y="16252"/>
                  </a:cubicBezTo>
                  <a:lnTo>
                    <a:pt x="151" y="16252"/>
                  </a:lnTo>
                  <a:cubicBezTo>
                    <a:pt x="166" y="16238"/>
                    <a:pt x="174" y="16220"/>
                    <a:pt x="173" y="16201"/>
                  </a:cubicBezTo>
                  <a:lnTo>
                    <a:pt x="173" y="85"/>
                  </a:lnTo>
                  <a:cubicBezTo>
                    <a:pt x="172" y="59"/>
                    <a:pt x="158" y="34"/>
                    <a:pt x="137" y="19"/>
                  </a:cubicBezTo>
                  <a:cubicBezTo>
                    <a:pt x="122" y="7"/>
                    <a:pt x="104" y="1"/>
                    <a:pt x="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5695175" y="6449400"/>
              <a:ext cx="4375" cy="406275"/>
            </a:xfrm>
            <a:custGeom>
              <a:avLst/>
              <a:gdLst/>
              <a:ahLst/>
              <a:cxnLst/>
              <a:rect l="l" t="t" r="r" b="b"/>
              <a:pathLst>
                <a:path w="175" h="16251" extrusionOk="0">
                  <a:moveTo>
                    <a:pt x="85" y="0"/>
                  </a:moveTo>
                  <a:cubicBezTo>
                    <a:pt x="66" y="0"/>
                    <a:pt x="49" y="7"/>
                    <a:pt x="35" y="18"/>
                  </a:cubicBezTo>
                  <a:cubicBezTo>
                    <a:pt x="13" y="33"/>
                    <a:pt x="1" y="58"/>
                    <a:pt x="2" y="84"/>
                  </a:cubicBezTo>
                  <a:lnTo>
                    <a:pt x="2" y="16200"/>
                  </a:lnTo>
                  <a:cubicBezTo>
                    <a:pt x="1" y="16218"/>
                    <a:pt x="8" y="16236"/>
                    <a:pt x="20" y="16251"/>
                  </a:cubicBezTo>
                  <a:lnTo>
                    <a:pt x="155" y="16251"/>
                  </a:lnTo>
                  <a:cubicBezTo>
                    <a:pt x="167" y="16236"/>
                    <a:pt x="174" y="16218"/>
                    <a:pt x="173" y="16200"/>
                  </a:cubicBezTo>
                  <a:lnTo>
                    <a:pt x="173" y="84"/>
                  </a:lnTo>
                  <a:cubicBezTo>
                    <a:pt x="174" y="58"/>
                    <a:pt x="162" y="33"/>
                    <a:pt x="140" y="18"/>
                  </a:cubicBezTo>
                  <a:cubicBezTo>
                    <a:pt x="126" y="6"/>
                    <a:pt x="107" y="0"/>
                    <a:pt x="89" y="0"/>
                  </a:cubicBezTo>
                  <a:cubicBezTo>
                    <a:pt x="88" y="0"/>
                    <a:pt x="86" y="0"/>
                    <a:pt x="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5719225" y="5478750"/>
              <a:ext cx="340425" cy="1925"/>
            </a:xfrm>
            <a:custGeom>
              <a:avLst/>
              <a:gdLst/>
              <a:ahLst/>
              <a:cxnLst/>
              <a:rect l="l" t="t" r="r" b="b"/>
              <a:pathLst>
                <a:path w="13617" h="77" extrusionOk="0">
                  <a:moveTo>
                    <a:pt x="1" y="0"/>
                  </a:moveTo>
                  <a:lnTo>
                    <a:pt x="1" y="76"/>
                  </a:lnTo>
                  <a:lnTo>
                    <a:pt x="13617" y="76"/>
                  </a:lnTo>
                  <a:cubicBezTo>
                    <a:pt x="13592" y="51"/>
                    <a:pt x="13568" y="25"/>
                    <a:pt x="13544"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5719250" y="5519300"/>
              <a:ext cx="376975" cy="1975"/>
            </a:xfrm>
            <a:custGeom>
              <a:avLst/>
              <a:gdLst/>
              <a:ahLst/>
              <a:cxnLst/>
              <a:rect l="l" t="t" r="r" b="b"/>
              <a:pathLst>
                <a:path w="15079" h="79" extrusionOk="0">
                  <a:moveTo>
                    <a:pt x="1" y="0"/>
                  </a:moveTo>
                  <a:lnTo>
                    <a:pt x="1" y="79"/>
                  </a:lnTo>
                  <a:lnTo>
                    <a:pt x="15078" y="79"/>
                  </a:lnTo>
                  <a:cubicBezTo>
                    <a:pt x="15058" y="51"/>
                    <a:pt x="15035" y="25"/>
                    <a:pt x="15011"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5719250" y="5559850"/>
              <a:ext cx="409525" cy="1975"/>
            </a:xfrm>
            <a:custGeom>
              <a:avLst/>
              <a:gdLst/>
              <a:ahLst/>
              <a:cxnLst/>
              <a:rect l="l" t="t" r="r" b="b"/>
              <a:pathLst>
                <a:path w="16381" h="79" extrusionOk="0">
                  <a:moveTo>
                    <a:pt x="1" y="0"/>
                  </a:moveTo>
                  <a:lnTo>
                    <a:pt x="1" y="79"/>
                  </a:lnTo>
                  <a:lnTo>
                    <a:pt x="16380" y="79"/>
                  </a:lnTo>
                  <a:cubicBezTo>
                    <a:pt x="16356" y="52"/>
                    <a:pt x="16332" y="28"/>
                    <a:pt x="16308"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5719225" y="5600450"/>
              <a:ext cx="437125" cy="1925"/>
            </a:xfrm>
            <a:custGeom>
              <a:avLst/>
              <a:gdLst/>
              <a:ahLst/>
              <a:cxnLst/>
              <a:rect l="l" t="t" r="r" b="b"/>
              <a:pathLst>
                <a:path w="17485" h="77" extrusionOk="0">
                  <a:moveTo>
                    <a:pt x="1" y="1"/>
                  </a:moveTo>
                  <a:lnTo>
                    <a:pt x="1" y="77"/>
                  </a:lnTo>
                  <a:lnTo>
                    <a:pt x="17484" y="77"/>
                  </a:lnTo>
                  <a:cubicBezTo>
                    <a:pt x="17471" y="51"/>
                    <a:pt x="17453" y="25"/>
                    <a:pt x="17435"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5719250" y="5641050"/>
              <a:ext cx="461825" cy="1900"/>
            </a:xfrm>
            <a:custGeom>
              <a:avLst/>
              <a:gdLst/>
              <a:ahLst/>
              <a:cxnLst/>
              <a:rect l="l" t="t" r="r" b="b"/>
              <a:pathLst>
                <a:path w="18473" h="76" extrusionOk="0">
                  <a:moveTo>
                    <a:pt x="1" y="0"/>
                  </a:moveTo>
                  <a:lnTo>
                    <a:pt x="1" y="75"/>
                  </a:lnTo>
                  <a:lnTo>
                    <a:pt x="18472" y="75"/>
                  </a:lnTo>
                  <a:cubicBezTo>
                    <a:pt x="18458" y="50"/>
                    <a:pt x="18445" y="24"/>
                    <a:pt x="18430"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5719250" y="5681575"/>
              <a:ext cx="483450" cy="1975"/>
            </a:xfrm>
            <a:custGeom>
              <a:avLst/>
              <a:gdLst/>
              <a:ahLst/>
              <a:cxnLst/>
              <a:rect l="l" t="t" r="r" b="b"/>
              <a:pathLst>
                <a:path w="19338" h="79" extrusionOk="0">
                  <a:moveTo>
                    <a:pt x="1" y="0"/>
                  </a:moveTo>
                  <a:lnTo>
                    <a:pt x="1" y="79"/>
                  </a:lnTo>
                  <a:lnTo>
                    <a:pt x="19338" y="79"/>
                  </a:lnTo>
                  <a:cubicBezTo>
                    <a:pt x="19325" y="51"/>
                    <a:pt x="19311" y="24"/>
                    <a:pt x="19298"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5719250" y="5722125"/>
              <a:ext cx="502225" cy="2000"/>
            </a:xfrm>
            <a:custGeom>
              <a:avLst/>
              <a:gdLst/>
              <a:ahLst/>
              <a:cxnLst/>
              <a:rect l="l" t="t" r="r" b="b"/>
              <a:pathLst>
                <a:path w="20089" h="80" extrusionOk="0">
                  <a:moveTo>
                    <a:pt x="1" y="1"/>
                  </a:moveTo>
                  <a:lnTo>
                    <a:pt x="1" y="80"/>
                  </a:lnTo>
                  <a:lnTo>
                    <a:pt x="20089" y="80"/>
                  </a:lnTo>
                  <a:cubicBezTo>
                    <a:pt x="20076" y="55"/>
                    <a:pt x="20064" y="28"/>
                    <a:pt x="20053"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5719250" y="5762675"/>
              <a:ext cx="518275" cy="2000"/>
            </a:xfrm>
            <a:custGeom>
              <a:avLst/>
              <a:gdLst/>
              <a:ahLst/>
              <a:cxnLst/>
              <a:rect l="l" t="t" r="r" b="b"/>
              <a:pathLst>
                <a:path w="20731" h="80" extrusionOk="0">
                  <a:moveTo>
                    <a:pt x="1" y="1"/>
                  </a:moveTo>
                  <a:lnTo>
                    <a:pt x="1" y="79"/>
                  </a:lnTo>
                  <a:lnTo>
                    <a:pt x="20731" y="79"/>
                  </a:lnTo>
                  <a:cubicBezTo>
                    <a:pt x="20723" y="52"/>
                    <a:pt x="20714" y="26"/>
                    <a:pt x="20704"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5719250" y="5803300"/>
              <a:ext cx="531975" cy="1925"/>
            </a:xfrm>
            <a:custGeom>
              <a:avLst/>
              <a:gdLst/>
              <a:ahLst/>
              <a:cxnLst/>
              <a:rect l="l" t="t" r="r" b="b"/>
              <a:pathLst>
                <a:path w="21279" h="77" extrusionOk="0">
                  <a:moveTo>
                    <a:pt x="1" y="0"/>
                  </a:moveTo>
                  <a:lnTo>
                    <a:pt x="1" y="76"/>
                  </a:lnTo>
                  <a:lnTo>
                    <a:pt x="21279" y="76"/>
                  </a:lnTo>
                  <a:cubicBezTo>
                    <a:pt x="21273" y="50"/>
                    <a:pt x="21264" y="25"/>
                    <a:pt x="21255"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5719250" y="5843850"/>
              <a:ext cx="543375" cy="1900"/>
            </a:xfrm>
            <a:custGeom>
              <a:avLst/>
              <a:gdLst/>
              <a:ahLst/>
              <a:cxnLst/>
              <a:rect l="l" t="t" r="r" b="b"/>
              <a:pathLst>
                <a:path w="21735" h="76" extrusionOk="0">
                  <a:moveTo>
                    <a:pt x="1" y="0"/>
                  </a:moveTo>
                  <a:lnTo>
                    <a:pt x="1" y="75"/>
                  </a:lnTo>
                  <a:lnTo>
                    <a:pt x="21735" y="75"/>
                  </a:lnTo>
                  <a:cubicBezTo>
                    <a:pt x="21728" y="51"/>
                    <a:pt x="21722" y="28"/>
                    <a:pt x="21717" y="0"/>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5719250" y="5884400"/>
              <a:ext cx="552425" cy="1975"/>
            </a:xfrm>
            <a:custGeom>
              <a:avLst/>
              <a:gdLst/>
              <a:ahLst/>
              <a:cxnLst/>
              <a:rect l="l" t="t" r="r" b="b"/>
              <a:pathLst>
                <a:path w="22097" h="79" extrusionOk="0">
                  <a:moveTo>
                    <a:pt x="1" y="1"/>
                  </a:moveTo>
                  <a:lnTo>
                    <a:pt x="1" y="79"/>
                  </a:lnTo>
                  <a:lnTo>
                    <a:pt x="22097" y="79"/>
                  </a:lnTo>
                  <a:cubicBezTo>
                    <a:pt x="22093" y="53"/>
                    <a:pt x="22088" y="26"/>
                    <a:pt x="22081"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5719250" y="5959500"/>
              <a:ext cx="563750" cy="1875"/>
            </a:xfrm>
            <a:custGeom>
              <a:avLst/>
              <a:gdLst/>
              <a:ahLst/>
              <a:cxnLst/>
              <a:rect l="l" t="t" r="r" b="b"/>
              <a:pathLst>
                <a:path w="22550" h="75" extrusionOk="0">
                  <a:moveTo>
                    <a:pt x="1" y="1"/>
                  </a:moveTo>
                  <a:lnTo>
                    <a:pt x="1" y="74"/>
                  </a:lnTo>
                  <a:lnTo>
                    <a:pt x="22549" y="74"/>
                  </a:lnTo>
                  <a:cubicBezTo>
                    <a:pt x="22546" y="50"/>
                    <a:pt x="22543" y="27"/>
                    <a:pt x="22539"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5719250" y="6000025"/>
              <a:ext cx="566800" cy="1900"/>
            </a:xfrm>
            <a:custGeom>
              <a:avLst/>
              <a:gdLst/>
              <a:ahLst/>
              <a:cxnLst/>
              <a:rect l="l" t="t" r="r" b="b"/>
              <a:pathLst>
                <a:path w="22672" h="76" extrusionOk="0">
                  <a:moveTo>
                    <a:pt x="1" y="1"/>
                  </a:moveTo>
                  <a:lnTo>
                    <a:pt x="1" y="75"/>
                  </a:lnTo>
                  <a:lnTo>
                    <a:pt x="22672" y="75"/>
                  </a:lnTo>
                  <a:cubicBezTo>
                    <a:pt x="22672" y="51"/>
                    <a:pt x="22670" y="26"/>
                    <a:pt x="22666"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5719225" y="6040550"/>
              <a:ext cx="567975" cy="2025"/>
            </a:xfrm>
            <a:custGeom>
              <a:avLst/>
              <a:gdLst/>
              <a:ahLst/>
              <a:cxnLst/>
              <a:rect l="l" t="t" r="r" b="b"/>
              <a:pathLst>
                <a:path w="22719" h="81" extrusionOk="0">
                  <a:moveTo>
                    <a:pt x="1" y="1"/>
                  </a:moveTo>
                  <a:lnTo>
                    <a:pt x="1" y="80"/>
                  </a:lnTo>
                  <a:lnTo>
                    <a:pt x="22718" y="80"/>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5719225" y="6081100"/>
              <a:ext cx="567975" cy="2025"/>
            </a:xfrm>
            <a:custGeom>
              <a:avLst/>
              <a:gdLst/>
              <a:ahLst/>
              <a:cxnLst/>
              <a:rect l="l" t="t" r="r" b="b"/>
              <a:pathLst>
                <a:path w="22719" h="81" extrusionOk="0">
                  <a:moveTo>
                    <a:pt x="1" y="1"/>
                  </a:moveTo>
                  <a:lnTo>
                    <a:pt x="1" y="80"/>
                  </a:lnTo>
                  <a:lnTo>
                    <a:pt x="22718" y="80"/>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5719225" y="6121675"/>
              <a:ext cx="567975" cy="1975"/>
            </a:xfrm>
            <a:custGeom>
              <a:avLst/>
              <a:gdLst/>
              <a:ahLst/>
              <a:cxnLst/>
              <a:rect l="l" t="t" r="r" b="b"/>
              <a:pathLst>
                <a:path w="22719" h="79" extrusionOk="0">
                  <a:moveTo>
                    <a:pt x="1" y="0"/>
                  </a:moveTo>
                  <a:lnTo>
                    <a:pt x="1" y="78"/>
                  </a:lnTo>
                  <a:lnTo>
                    <a:pt x="22718" y="78"/>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5719225" y="6162300"/>
              <a:ext cx="567975" cy="1900"/>
            </a:xfrm>
            <a:custGeom>
              <a:avLst/>
              <a:gdLst/>
              <a:ahLst/>
              <a:cxnLst/>
              <a:rect l="l" t="t" r="r" b="b"/>
              <a:pathLst>
                <a:path w="22719" h="76" extrusionOk="0">
                  <a:moveTo>
                    <a:pt x="1" y="1"/>
                  </a:moveTo>
                  <a:lnTo>
                    <a:pt x="1" y="76"/>
                  </a:lnTo>
                  <a:lnTo>
                    <a:pt x="22718" y="76"/>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5719225" y="6202850"/>
              <a:ext cx="567975" cy="1900"/>
            </a:xfrm>
            <a:custGeom>
              <a:avLst/>
              <a:gdLst/>
              <a:ahLst/>
              <a:cxnLst/>
              <a:rect l="l" t="t" r="r" b="b"/>
              <a:pathLst>
                <a:path w="22719" h="76" extrusionOk="0">
                  <a:moveTo>
                    <a:pt x="1" y="1"/>
                  </a:moveTo>
                  <a:lnTo>
                    <a:pt x="1" y="76"/>
                  </a:lnTo>
                  <a:lnTo>
                    <a:pt x="22718" y="76"/>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5719225" y="6243375"/>
              <a:ext cx="567975" cy="2025"/>
            </a:xfrm>
            <a:custGeom>
              <a:avLst/>
              <a:gdLst/>
              <a:ahLst/>
              <a:cxnLst/>
              <a:rect l="l" t="t" r="r" b="b"/>
              <a:pathLst>
                <a:path w="22719" h="81" extrusionOk="0">
                  <a:moveTo>
                    <a:pt x="1" y="1"/>
                  </a:moveTo>
                  <a:lnTo>
                    <a:pt x="1" y="80"/>
                  </a:lnTo>
                  <a:lnTo>
                    <a:pt x="22718" y="80"/>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5719225" y="6283950"/>
              <a:ext cx="567975" cy="1975"/>
            </a:xfrm>
            <a:custGeom>
              <a:avLst/>
              <a:gdLst/>
              <a:ahLst/>
              <a:cxnLst/>
              <a:rect l="l" t="t" r="r" b="b"/>
              <a:pathLst>
                <a:path w="22719" h="79" extrusionOk="0">
                  <a:moveTo>
                    <a:pt x="1" y="0"/>
                  </a:moveTo>
                  <a:lnTo>
                    <a:pt x="1" y="78"/>
                  </a:lnTo>
                  <a:lnTo>
                    <a:pt x="22718" y="78"/>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5719225" y="6324500"/>
              <a:ext cx="567975" cy="1975"/>
            </a:xfrm>
            <a:custGeom>
              <a:avLst/>
              <a:gdLst/>
              <a:ahLst/>
              <a:cxnLst/>
              <a:rect l="l" t="t" r="r" b="b"/>
              <a:pathLst>
                <a:path w="22719" h="79" extrusionOk="0">
                  <a:moveTo>
                    <a:pt x="1" y="0"/>
                  </a:moveTo>
                  <a:lnTo>
                    <a:pt x="1" y="79"/>
                  </a:lnTo>
                  <a:lnTo>
                    <a:pt x="22718" y="79"/>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5719225" y="6365125"/>
              <a:ext cx="567975" cy="1900"/>
            </a:xfrm>
            <a:custGeom>
              <a:avLst/>
              <a:gdLst/>
              <a:ahLst/>
              <a:cxnLst/>
              <a:rect l="l" t="t" r="r" b="b"/>
              <a:pathLst>
                <a:path w="22719" h="76" extrusionOk="0">
                  <a:moveTo>
                    <a:pt x="1" y="1"/>
                  </a:moveTo>
                  <a:lnTo>
                    <a:pt x="1" y="76"/>
                  </a:lnTo>
                  <a:lnTo>
                    <a:pt x="22718" y="76"/>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5719225" y="6425950"/>
              <a:ext cx="567975" cy="1925"/>
            </a:xfrm>
            <a:custGeom>
              <a:avLst/>
              <a:gdLst/>
              <a:ahLst/>
              <a:cxnLst/>
              <a:rect l="l" t="t" r="r" b="b"/>
              <a:pathLst>
                <a:path w="22719" h="77" extrusionOk="0">
                  <a:moveTo>
                    <a:pt x="1" y="0"/>
                  </a:moveTo>
                  <a:lnTo>
                    <a:pt x="1" y="76"/>
                  </a:lnTo>
                  <a:lnTo>
                    <a:pt x="22718" y="76"/>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5719225" y="6466500"/>
              <a:ext cx="567975" cy="1975"/>
            </a:xfrm>
            <a:custGeom>
              <a:avLst/>
              <a:gdLst/>
              <a:ahLst/>
              <a:cxnLst/>
              <a:rect l="l" t="t" r="r" b="b"/>
              <a:pathLst>
                <a:path w="22719" h="79" extrusionOk="0">
                  <a:moveTo>
                    <a:pt x="1" y="0"/>
                  </a:moveTo>
                  <a:lnTo>
                    <a:pt x="1" y="79"/>
                  </a:lnTo>
                  <a:lnTo>
                    <a:pt x="22718" y="79"/>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5719225" y="6507050"/>
              <a:ext cx="567975" cy="1975"/>
            </a:xfrm>
            <a:custGeom>
              <a:avLst/>
              <a:gdLst/>
              <a:ahLst/>
              <a:cxnLst/>
              <a:rect l="l" t="t" r="r" b="b"/>
              <a:pathLst>
                <a:path w="22719" h="79"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5719225" y="6547600"/>
              <a:ext cx="567975" cy="2000"/>
            </a:xfrm>
            <a:custGeom>
              <a:avLst/>
              <a:gdLst/>
              <a:ahLst/>
              <a:cxnLst/>
              <a:rect l="l" t="t" r="r" b="b"/>
              <a:pathLst>
                <a:path w="22719" h="80"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5719225" y="6588225"/>
              <a:ext cx="567975" cy="1925"/>
            </a:xfrm>
            <a:custGeom>
              <a:avLst/>
              <a:gdLst/>
              <a:ahLst/>
              <a:cxnLst/>
              <a:rect l="l" t="t" r="r" b="b"/>
              <a:pathLst>
                <a:path w="22719" h="77" extrusionOk="0">
                  <a:moveTo>
                    <a:pt x="1" y="0"/>
                  </a:moveTo>
                  <a:lnTo>
                    <a:pt x="1" y="76"/>
                  </a:lnTo>
                  <a:lnTo>
                    <a:pt x="22718" y="76"/>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5719225" y="6628775"/>
              <a:ext cx="567975" cy="1975"/>
            </a:xfrm>
            <a:custGeom>
              <a:avLst/>
              <a:gdLst/>
              <a:ahLst/>
              <a:cxnLst/>
              <a:rect l="l" t="t" r="r" b="b"/>
              <a:pathLst>
                <a:path w="22719" h="79" extrusionOk="0">
                  <a:moveTo>
                    <a:pt x="1" y="0"/>
                  </a:moveTo>
                  <a:lnTo>
                    <a:pt x="1" y="79"/>
                  </a:lnTo>
                  <a:lnTo>
                    <a:pt x="22718" y="79"/>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5719225" y="6669325"/>
              <a:ext cx="567975" cy="1975"/>
            </a:xfrm>
            <a:custGeom>
              <a:avLst/>
              <a:gdLst/>
              <a:ahLst/>
              <a:cxnLst/>
              <a:rect l="l" t="t" r="r" b="b"/>
              <a:pathLst>
                <a:path w="22719" h="79"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5719225" y="6709875"/>
              <a:ext cx="567975" cy="2000"/>
            </a:xfrm>
            <a:custGeom>
              <a:avLst/>
              <a:gdLst/>
              <a:ahLst/>
              <a:cxnLst/>
              <a:rect l="l" t="t" r="r" b="b"/>
              <a:pathLst>
                <a:path w="22719" h="80"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5719225" y="6750450"/>
              <a:ext cx="567975" cy="1975"/>
            </a:xfrm>
            <a:custGeom>
              <a:avLst/>
              <a:gdLst/>
              <a:ahLst/>
              <a:cxnLst/>
              <a:rect l="l" t="t" r="r" b="b"/>
              <a:pathLst>
                <a:path w="22719" h="79" extrusionOk="0">
                  <a:moveTo>
                    <a:pt x="1" y="0"/>
                  </a:moveTo>
                  <a:lnTo>
                    <a:pt x="1" y="78"/>
                  </a:lnTo>
                  <a:lnTo>
                    <a:pt x="22718" y="78"/>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5719225" y="6791050"/>
              <a:ext cx="567975" cy="1900"/>
            </a:xfrm>
            <a:custGeom>
              <a:avLst/>
              <a:gdLst/>
              <a:ahLst/>
              <a:cxnLst/>
              <a:rect l="l" t="t" r="r" b="b"/>
              <a:pathLst>
                <a:path w="22719" h="76" extrusionOk="0">
                  <a:moveTo>
                    <a:pt x="1" y="0"/>
                  </a:moveTo>
                  <a:lnTo>
                    <a:pt x="1" y="75"/>
                  </a:lnTo>
                  <a:lnTo>
                    <a:pt x="22718" y="75"/>
                  </a:lnTo>
                  <a:lnTo>
                    <a:pt x="22718" y="0"/>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5719225" y="6831600"/>
              <a:ext cx="567975" cy="1975"/>
            </a:xfrm>
            <a:custGeom>
              <a:avLst/>
              <a:gdLst/>
              <a:ahLst/>
              <a:cxnLst/>
              <a:rect l="l" t="t" r="r" b="b"/>
              <a:pathLst>
                <a:path w="22719" h="79" extrusionOk="0">
                  <a:moveTo>
                    <a:pt x="1" y="1"/>
                  </a:moveTo>
                  <a:lnTo>
                    <a:pt x="1" y="79"/>
                  </a:lnTo>
                  <a:lnTo>
                    <a:pt x="22718" y="79"/>
                  </a:lnTo>
                  <a:lnTo>
                    <a:pt x="22718" y="1"/>
                  </a:ln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5714600" y="5872350"/>
              <a:ext cx="555050" cy="3775"/>
            </a:xfrm>
            <a:custGeom>
              <a:avLst/>
              <a:gdLst/>
              <a:ahLst/>
              <a:cxnLst/>
              <a:rect l="l" t="t" r="r" b="b"/>
              <a:pathLst>
                <a:path w="22202" h="151" extrusionOk="0">
                  <a:moveTo>
                    <a:pt x="76" y="0"/>
                  </a:moveTo>
                  <a:cubicBezTo>
                    <a:pt x="35" y="0"/>
                    <a:pt x="1" y="34"/>
                    <a:pt x="1" y="75"/>
                  </a:cubicBezTo>
                  <a:cubicBezTo>
                    <a:pt x="1" y="117"/>
                    <a:pt x="35" y="150"/>
                    <a:pt x="76" y="150"/>
                  </a:cubicBezTo>
                  <a:cubicBezTo>
                    <a:pt x="77" y="150"/>
                    <a:pt x="79" y="150"/>
                    <a:pt x="80" y="150"/>
                  </a:cubicBezTo>
                  <a:lnTo>
                    <a:pt x="22201" y="150"/>
                  </a:lnTo>
                  <a:cubicBezTo>
                    <a:pt x="22189" y="99"/>
                    <a:pt x="22180" y="48"/>
                    <a:pt x="22168" y="1"/>
                  </a:cubicBezTo>
                  <a:lnTo>
                    <a:pt x="80" y="1"/>
                  </a:lnTo>
                  <a:cubicBezTo>
                    <a:pt x="79" y="0"/>
                    <a:pt x="77" y="0"/>
                    <a:pt x="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5714725" y="5905650"/>
              <a:ext cx="561175" cy="3800"/>
            </a:xfrm>
            <a:custGeom>
              <a:avLst/>
              <a:gdLst/>
              <a:ahLst/>
              <a:cxnLst/>
              <a:rect l="l" t="t" r="r" b="b"/>
              <a:pathLst>
                <a:path w="22447" h="152" extrusionOk="0">
                  <a:moveTo>
                    <a:pt x="76" y="0"/>
                  </a:moveTo>
                  <a:cubicBezTo>
                    <a:pt x="34" y="1"/>
                    <a:pt x="1" y="34"/>
                    <a:pt x="0" y="76"/>
                  </a:cubicBezTo>
                  <a:cubicBezTo>
                    <a:pt x="0" y="118"/>
                    <a:pt x="33" y="151"/>
                    <a:pt x="74" y="151"/>
                  </a:cubicBezTo>
                  <a:cubicBezTo>
                    <a:pt x="75" y="151"/>
                    <a:pt x="76" y="151"/>
                    <a:pt x="76" y="151"/>
                  </a:cubicBezTo>
                  <a:lnTo>
                    <a:pt x="22447" y="151"/>
                  </a:lnTo>
                  <a:cubicBezTo>
                    <a:pt x="22440" y="113"/>
                    <a:pt x="22434" y="76"/>
                    <a:pt x="22429" y="37"/>
                  </a:cubicBezTo>
                  <a:cubicBezTo>
                    <a:pt x="22425" y="25"/>
                    <a:pt x="22425" y="13"/>
                    <a:pt x="224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5714725" y="6306625"/>
              <a:ext cx="572475" cy="3800"/>
            </a:xfrm>
            <a:custGeom>
              <a:avLst/>
              <a:gdLst/>
              <a:ahLst/>
              <a:cxnLst/>
              <a:rect l="l" t="t" r="r" b="b"/>
              <a:pathLst>
                <a:path w="22899" h="152" extrusionOk="0">
                  <a:moveTo>
                    <a:pt x="76" y="1"/>
                  </a:moveTo>
                  <a:cubicBezTo>
                    <a:pt x="34" y="1"/>
                    <a:pt x="0" y="35"/>
                    <a:pt x="0" y="77"/>
                  </a:cubicBezTo>
                  <a:cubicBezTo>
                    <a:pt x="1" y="118"/>
                    <a:pt x="34" y="150"/>
                    <a:pt x="76" y="152"/>
                  </a:cubicBezTo>
                  <a:lnTo>
                    <a:pt x="22898" y="152"/>
                  </a:lnTo>
                  <a:lnTo>
                    <a:pt x="2289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5714625" y="6339950"/>
              <a:ext cx="572575" cy="3800"/>
            </a:xfrm>
            <a:custGeom>
              <a:avLst/>
              <a:gdLst/>
              <a:ahLst/>
              <a:cxnLst/>
              <a:rect l="l" t="t" r="r" b="b"/>
              <a:pathLst>
                <a:path w="22903" h="152" extrusionOk="0">
                  <a:moveTo>
                    <a:pt x="76" y="1"/>
                  </a:moveTo>
                  <a:cubicBezTo>
                    <a:pt x="35" y="1"/>
                    <a:pt x="1" y="34"/>
                    <a:pt x="1" y="75"/>
                  </a:cubicBezTo>
                  <a:cubicBezTo>
                    <a:pt x="1" y="118"/>
                    <a:pt x="36" y="152"/>
                    <a:pt x="78" y="152"/>
                  </a:cubicBezTo>
                  <a:cubicBezTo>
                    <a:pt x="79" y="152"/>
                    <a:pt x="80" y="152"/>
                    <a:pt x="80" y="151"/>
                  </a:cubicBezTo>
                  <a:lnTo>
                    <a:pt x="22902" y="151"/>
                  </a:lnTo>
                  <a:lnTo>
                    <a:pt x="22902" y="1"/>
                  </a:lnTo>
                  <a:lnTo>
                    <a:pt x="80" y="1"/>
                  </a:lnTo>
                  <a:cubicBezTo>
                    <a:pt x="79" y="1"/>
                    <a:pt x="78" y="1"/>
                    <a:pt x="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5933400" y="5523975"/>
              <a:ext cx="223275" cy="315625"/>
            </a:xfrm>
            <a:custGeom>
              <a:avLst/>
              <a:gdLst/>
              <a:ahLst/>
              <a:cxnLst/>
              <a:rect l="l" t="t" r="r" b="b"/>
              <a:pathLst>
                <a:path w="8931" h="12625" extrusionOk="0">
                  <a:moveTo>
                    <a:pt x="4470" y="1"/>
                  </a:moveTo>
                  <a:cubicBezTo>
                    <a:pt x="4439" y="1"/>
                    <a:pt x="4409" y="1"/>
                    <a:pt x="4378" y="2"/>
                  </a:cubicBezTo>
                  <a:cubicBezTo>
                    <a:pt x="3165" y="25"/>
                    <a:pt x="2013" y="543"/>
                    <a:pt x="1191" y="1435"/>
                  </a:cubicBezTo>
                  <a:cubicBezTo>
                    <a:pt x="1167" y="1463"/>
                    <a:pt x="1142" y="1487"/>
                    <a:pt x="1118" y="1514"/>
                  </a:cubicBezTo>
                  <a:cubicBezTo>
                    <a:pt x="721" y="1964"/>
                    <a:pt x="419" y="2490"/>
                    <a:pt x="232" y="3060"/>
                  </a:cubicBezTo>
                  <a:cubicBezTo>
                    <a:pt x="221" y="3085"/>
                    <a:pt x="212" y="3110"/>
                    <a:pt x="205" y="3136"/>
                  </a:cubicBezTo>
                  <a:cubicBezTo>
                    <a:pt x="70" y="3566"/>
                    <a:pt x="1" y="4014"/>
                    <a:pt x="3" y="4465"/>
                  </a:cubicBezTo>
                  <a:lnTo>
                    <a:pt x="3" y="12624"/>
                  </a:lnTo>
                  <a:lnTo>
                    <a:pt x="8930" y="12624"/>
                  </a:lnTo>
                  <a:lnTo>
                    <a:pt x="8930" y="4465"/>
                  </a:lnTo>
                  <a:cubicBezTo>
                    <a:pt x="8931" y="4014"/>
                    <a:pt x="8863" y="3566"/>
                    <a:pt x="8729" y="3136"/>
                  </a:cubicBezTo>
                  <a:cubicBezTo>
                    <a:pt x="8721" y="3110"/>
                    <a:pt x="8712" y="3085"/>
                    <a:pt x="8702" y="3060"/>
                  </a:cubicBezTo>
                  <a:cubicBezTo>
                    <a:pt x="8626" y="2829"/>
                    <a:pt x="8531" y="2604"/>
                    <a:pt x="8418" y="2388"/>
                  </a:cubicBezTo>
                  <a:cubicBezTo>
                    <a:pt x="8252" y="2073"/>
                    <a:pt x="8050" y="1779"/>
                    <a:pt x="7814" y="1514"/>
                  </a:cubicBezTo>
                  <a:cubicBezTo>
                    <a:pt x="7791" y="1487"/>
                    <a:pt x="7766" y="1463"/>
                    <a:pt x="7742" y="1435"/>
                  </a:cubicBezTo>
                  <a:cubicBezTo>
                    <a:pt x="7728" y="1420"/>
                    <a:pt x="7715" y="1405"/>
                    <a:pt x="7700" y="1390"/>
                  </a:cubicBezTo>
                  <a:cubicBezTo>
                    <a:pt x="7675" y="1363"/>
                    <a:pt x="7649" y="1336"/>
                    <a:pt x="7622" y="1308"/>
                  </a:cubicBezTo>
                  <a:cubicBezTo>
                    <a:pt x="6786" y="471"/>
                    <a:pt x="5651" y="1"/>
                    <a:pt x="4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5944675" y="5539825"/>
              <a:ext cx="200775" cy="283900"/>
            </a:xfrm>
            <a:custGeom>
              <a:avLst/>
              <a:gdLst/>
              <a:ahLst/>
              <a:cxnLst/>
              <a:rect l="l" t="t" r="r" b="b"/>
              <a:pathLst>
                <a:path w="8031" h="11356" extrusionOk="0">
                  <a:moveTo>
                    <a:pt x="4015" y="1"/>
                  </a:moveTo>
                  <a:cubicBezTo>
                    <a:pt x="1797" y="1"/>
                    <a:pt x="0" y="1799"/>
                    <a:pt x="0" y="4016"/>
                  </a:cubicBezTo>
                  <a:lnTo>
                    <a:pt x="0" y="11356"/>
                  </a:lnTo>
                  <a:lnTo>
                    <a:pt x="8031" y="11356"/>
                  </a:lnTo>
                  <a:lnTo>
                    <a:pt x="8031" y="4016"/>
                  </a:lnTo>
                  <a:cubicBezTo>
                    <a:pt x="8031" y="1799"/>
                    <a:pt x="623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6036075" y="5529775"/>
              <a:ext cx="10275" cy="44425"/>
            </a:xfrm>
            <a:custGeom>
              <a:avLst/>
              <a:gdLst/>
              <a:ahLst/>
              <a:cxnLst/>
              <a:rect l="l" t="t" r="r" b="b"/>
              <a:pathLst>
                <a:path w="411" h="1777" extrusionOk="0">
                  <a:moveTo>
                    <a:pt x="0" y="1"/>
                  </a:moveTo>
                  <a:lnTo>
                    <a:pt x="0" y="1776"/>
                  </a:lnTo>
                  <a:cubicBezTo>
                    <a:pt x="69" y="1770"/>
                    <a:pt x="142" y="1767"/>
                    <a:pt x="218" y="1767"/>
                  </a:cubicBezTo>
                  <a:cubicBezTo>
                    <a:pt x="284" y="1767"/>
                    <a:pt x="347" y="1770"/>
                    <a:pt x="411" y="1773"/>
                  </a:cubicBez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6036075" y="5623100"/>
              <a:ext cx="10275" cy="214600"/>
            </a:xfrm>
            <a:custGeom>
              <a:avLst/>
              <a:gdLst/>
              <a:ahLst/>
              <a:cxnLst/>
              <a:rect l="l" t="t" r="r" b="b"/>
              <a:pathLst>
                <a:path w="411" h="8584" extrusionOk="0">
                  <a:moveTo>
                    <a:pt x="0" y="0"/>
                  </a:moveTo>
                  <a:lnTo>
                    <a:pt x="0" y="8583"/>
                  </a:lnTo>
                  <a:lnTo>
                    <a:pt x="411" y="8583"/>
                  </a:lnTo>
                  <a:lnTo>
                    <a:pt x="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5939525" y="5623100"/>
              <a:ext cx="209775" cy="9650"/>
            </a:xfrm>
            <a:custGeom>
              <a:avLst/>
              <a:gdLst/>
              <a:ahLst/>
              <a:cxnLst/>
              <a:rect l="l" t="t" r="r" b="b"/>
              <a:pathLst>
                <a:path w="8391" h="386" extrusionOk="0">
                  <a:moveTo>
                    <a:pt x="1" y="0"/>
                  </a:moveTo>
                  <a:lnTo>
                    <a:pt x="1" y="386"/>
                  </a:lnTo>
                  <a:lnTo>
                    <a:pt x="8391" y="386"/>
                  </a:lnTo>
                  <a:lnTo>
                    <a:pt x="83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5982875" y="5566425"/>
              <a:ext cx="117275" cy="59550"/>
            </a:xfrm>
            <a:custGeom>
              <a:avLst/>
              <a:gdLst/>
              <a:ahLst/>
              <a:cxnLst/>
              <a:rect l="l" t="t" r="r" b="b"/>
              <a:pathLst>
                <a:path w="4691" h="2382" extrusionOk="0">
                  <a:moveTo>
                    <a:pt x="2345" y="1"/>
                  </a:moveTo>
                  <a:cubicBezTo>
                    <a:pt x="2270" y="1"/>
                    <a:pt x="2197" y="3"/>
                    <a:pt x="2128" y="6"/>
                  </a:cubicBezTo>
                  <a:cubicBezTo>
                    <a:pt x="220" y="139"/>
                    <a:pt x="24" y="1993"/>
                    <a:pt x="2" y="2267"/>
                  </a:cubicBezTo>
                  <a:cubicBezTo>
                    <a:pt x="1" y="2279"/>
                    <a:pt x="0" y="2290"/>
                    <a:pt x="0" y="2300"/>
                  </a:cubicBezTo>
                  <a:lnTo>
                    <a:pt x="301" y="2309"/>
                  </a:lnTo>
                  <a:cubicBezTo>
                    <a:pt x="301" y="2296"/>
                    <a:pt x="302" y="2281"/>
                    <a:pt x="304" y="2267"/>
                  </a:cubicBezTo>
                  <a:cubicBezTo>
                    <a:pt x="322" y="1980"/>
                    <a:pt x="500" y="436"/>
                    <a:pt x="2128" y="310"/>
                  </a:cubicBezTo>
                  <a:cubicBezTo>
                    <a:pt x="2197" y="305"/>
                    <a:pt x="2269" y="301"/>
                    <a:pt x="2345" y="301"/>
                  </a:cubicBezTo>
                  <a:cubicBezTo>
                    <a:pt x="2412" y="301"/>
                    <a:pt x="2475" y="305"/>
                    <a:pt x="2538" y="307"/>
                  </a:cubicBezTo>
                  <a:cubicBezTo>
                    <a:pt x="4124" y="416"/>
                    <a:pt x="4353" y="1845"/>
                    <a:pt x="4383" y="2267"/>
                  </a:cubicBezTo>
                  <a:cubicBezTo>
                    <a:pt x="4389" y="2330"/>
                    <a:pt x="4389" y="2369"/>
                    <a:pt x="4389" y="2382"/>
                  </a:cubicBezTo>
                  <a:lnTo>
                    <a:pt x="4691" y="2382"/>
                  </a:lnTo>
                  <a:cubicBezTo>
                    <a:pt x="4691" y="2378"/>
                    <a:pt x="4691" y="2336"/>
                    <a:pt x="4684" y="2267"/>
                  </a:cubicBezTo>
                  <a:cubicBezTo>
                    <a:pt x="4649" y="1807"/>
                    <a:pt x="4383" y="114"/>
                    <a:pt x="2538" y="6"/>
                  </a:cubicBezTo>
                  <a:cubicBezTo>
                    <a:pt x="2474" y="3"/>
                    <a:pt x="2412"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5933425" y="5951200"/>
              <a:ext cx="223250" cy="315600"/>
            </a:xfrm>
            <a:custGeom>
              <a:avLst/>
              <a:gdLst/>
              <a:ahLst/>
              <a:cxnLst/>
              <a:rect l="l" t="t" r="r" b="b"/>
              <a:pathLst>
                <a:path w="8930" h="12624" extrusionOk="0">
                  <a:moveTo>
                    <a:pt x="4465" y="0"/>
                  </a:moveTo>
                  <a:cubicBezTo>
                    <a:pt x="2000" y="0"/>
                    <a:pt x="1" y="1999"/>
                    <a:pt x="1" y="4464"/>
                  </a:cubicBezTo>
                  <a:lnTo>
                    <a:pt x="1" y="12624"/>
                  </a:lnTo>
                  <a:lnTo>
                    <a:pt x="8930" y="12624"/>
                  </a:lnTo>
                  <a:lnTo>
                    <a:pt x="8930" y="4464"/>
                  </a:lnTo>
                  <a:cubicBezTo>
                    <a:pt x="8930" y="1999"/>
                    <a:pt x="6931" y="0"/>
                    <a:pt x="4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5944675" y="5967050"/>
              <a:ext cx="200775" cy="283875"/>
            </a:xfrm>
            <a:custGeom>
              <a:avLst/>
              <a:gdLst/>
              <a:ahLst/>
              <a:cxnLst/>
              <a:rect l="l" t="t" r="r" b="b"/>
              <a:pathLst>
                <a:path w="8031" h="11355" extrusionOk="0">
                  <a:moveTo>
                    <a:pt x="4015" y="0"/>
                  </a:moveTo>
                  <a:cubicBezTo>
                    <a:pt x="1797" y="0"/>
                    <a:pt x="0" y="1798"/>
                    <a:pt x="0" y="4016"/>
                  </a:cubicBezTo>
                  <a:lnTo>
                    <a:pt x="0" y="11355"/>
                  </a:lnTo>
                  <a:lnTo>
                    <a:pt x="8031" y="11355"/>
                  </a:lnTo>
                  <a:lnTo>
                    <a:pt x="8031" y="4016"/>
                  </a:lnTo>
                  <a:cubicBezTo>
                    <a:pt x="8031" y="1798"/>
                    <a:pt x="6232" y="0"/>
                    <a:pt x="4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6036075" y="5957000"/>
              <a:ext cx="10275" cy="44425"/>
            </a:xfrm>
            <a:custGeom>
              <a:avLst/>
              <a:gdLst/>
              <a:ahLst/>
              <a:cxnLst/>
              <a:rect l="l" t="t" r="r" b="b"/>
              <a:pathLst>
                <a:path w="411" h="1777" extrusionOk="0">
                  <a:moveTo>
                    <a:pt x="0" y="1"/>
                  </a:moveTo>
                  <a:lnTo>
                    <a:pt x="0" y="1776"/>
                  </a:lnTo>
                  <a:cubicBezTo>
                    <a:pt x="69" y="1770"/>
                    <a:pt x="142" y="1767"/>
                    <a:pt x="218" y="1767"/>
                  </a:cubicBezTo>
                  <a:cubicBezTo>
                    <a:pt x="284" y="1767"/>
                    <a:pt x="347" y="1770"/>
                    <a:pt x="411" y="1774"/>
                  </a:cubicBez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6036075" y="6050300"/>
              <a:ext cx="10275" cy="214600"/>
            </a:xfrm>
            <a:custGeom>
              <a:avLst/>
              <a:gdLst/>
              <a:ahLst/>
              <a:cxnLst/>
              <a:rect l="l" t="t" r="r" b="b"/>
              <a:pathLst>
                <a:path w="411" h="8584" extrusionOk="0">
                  <a:moveTo>
                    <a:pt x="0" y="1"/>
                  </a:moveTo>
                  <a:lnTo>
                    <a:pt x="0" y="8584"/>
                  </a:lnTo>
                  <a:lnTo>
                    <a:pt x="411" y="8584"/>
                  </a:ln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5939525" y="6050300"/>
              <a:ext cx="209775" cy="9675"/>
            </a:xfrm>
            <a:custGeom>
              <a:avLst/>
              <a:gdLst/>
              <a:ahLst/>
              <a:cxnLst/>
              <a:rect l="l" t="t" r="r" b="b"/>
              <a:pathLst>
                <a:path w="8391" h="387" extrusionOk="0">
                  <a:moveTo>
                    <a:pt x="1" y="1"/>
                  </a:moveTo>
                  <a:lnTo>
                    <a:pt x="1" y="387"/>
                  </a:lnTo>
                  <a:lnTo>
                    <a:pt x="8391" y="387"/>
                  </a:lnTo>
                  <a:lnTo>
                    <a:pt x="83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5982875" y="5993650"/>
              <a:ext cx="117275" cy="59550"/>
            </a:xfrm>
            <a:custGeom>
              <a:avLst/>
              <a:gdLst/>
              <a:ahLst/>
              <a:cxnLst/>
              <a:rect l="l" t="t" r="r" b="b"/>
              <a:pathLst>
                <a:path w="4691" h="2382" extrusionOk="0">
                  <a:moveTo>
                    <a:pt x="2345" y="0"/>
                  </a:moveTo>
                  <a:cubicBezTo>
                    <a:pt x="2270" y="0"/>
                    <a:pt x="2197" y="3"/>
                    <a:pt x="2128" y="6"/>
                  </a:cubicBezTo>
                  <a:cubicBezTo>
                    <a:pt x="220" y="139"/>
                    <a:pt x="24" y="1992"/>
                    <a:pt x="2" y="2267"/>
                  </a:cubicBezTo>
                  <a:cubicBezTo>
                    <a:pt x="1" y="2278"/>
                    <a:pt x="0" y="2290"/>
                    <a:pt x="0" y="2300"/>
                  </a:cubicBezTo>
                  <a:lnTo>
                    <a:pt x="301" y="2309"/>
                  </a:lnTo>
                  <a:cubicBezTo>
                    <a:pt x="301" y="2295"/>
                    <a:pt x="302" y="2281"/>
                    <a:pt x="304" y="2267"/>
                  </a:cubicBezTo>
                  <a:cubicBezTo>
                    <a:pt x="322" y="1980"/>
                    <a:pt x="500" y="436"/>
                    <a:pt x="2128" y="310"/>
                  </a:cubicBezTo>
                  <a:cubicBezTo>
                    <a:pt x="2197" y="303"/>
                    <a:pt x="2269" y="301"/>
                    <a:pt x="2345" y="301"/>
                  </a:cubicBezTo>
                  <a:cubicBezTo>
                    <a:pt x="2412" y="301"/>
                    <a:pt x="2475" y="304"/>
                    <a:pt x="2538" y="307"/>
                  </a:cubicBezTo>
                  <a:cubicBezTo>
                    <a:pt x="4124" y="416"/>
                    <a:pt x="4353" y="1845"/>
                    <a:pt x="4383" y="2267"/>
                  </a:cubicBezTo>
                  <a:cubicBezTo>
                    <a:pt x="4389" y="2329"/>
                    <a:pt x="4389" y="2369"/>
                    <a:pt x="4389" y="2381"/>
                  </a:cubicBezTo>
                  <a:lnTo>
                    <a:pt x="4691" y="2381"/>
                  </a:lnTo>
                  <a:cubicBezTo>
                    <a:pt x="4691" y="2378"/>
                    <a:pt x="4691" y="2336"/>
                    <a:pt x="4684" y="2267"/>
                  </a:cubicBezTo>
                  <a:cubicBezTo>
                    <a:pt x="4649" y="1806"/>
                    <a:pt x="4383" y="115"/>
                    <a:pt x="2538" y="6"/>
                  </a:cubicBezTo>
                  <a:cubicBezTo>
                    <a:pt x="2474" y="3"/>
                    <a:pt x="2412" y="0"/>
                    <a:pt x="2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5933425" y="6459225"/>
              <a:ext cx="223250" cy="315650"/>
            </a:xfrm>
            <a:custGeom>
              <a:avLst/>
              <a:gdLst/>
              <a:ahLst/>
              <a:cxnLst/>
              <a:rect l="l" t="t" r="r" b="b"/>
              <a:pathLst>
                <a:path w="8930" h="12626" extrusionOk="0">
                  <a:moveTo>
                    <a:pt x="4465" y="1"/>
                  </a:moveTo>
                  <a:cubicBezTo>
                    <a:pt x="2000" y="1"/>
                    <a:pt x="1" y="2000"/>
                    <a:pt x="1" y="4466"/>
                  </a:cubicBezTo>
                  <a:lnTo>
                    <a:pt x="1" y="12626"/>
                  </a:lnTo>
                  <a:lnTo>
                    <a:pt x="8930" y="12626"/>
                  </a:lnTo>
                  <a:lnTo>
                    <a:pt x="8930" y="4466"/>
                  </a:lnTo>
                  <a:cubicBezTo>
                    <a:pt x="8930" y="2001"/>
                    <a:pt x="6931" y="1"/>
                    <a:pt x="4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5944675" y="6475100"/>
              <a:ext cx="200775" cy="283875"/>
            </a:xfrm>
            <a:custGeom>
              <a:avLst/>
              <a:gdLst/>
              <a:ahLst/>
              <a:cxnLst/>
              <a:rect l="l" t="t" r="r" b="b"/>
              <a:pathLst>
                <a:path w="8031" h="11355" extrusionOk="0">
                  <a:moveTo>
                    <a:pt x="4015" y="0"/>
                  </a:moveTo>
                  <a:cubicBezTo>
                    <a:pt x="1797" y="0"/>
                    <a:pt x="0" y="1798"/>
                    <a:pt x="0" y="4016"/>
                  </a:cubicBezTo>
                  <a:lnTo>
                    <a:pt x="0" y="11354"/>
                  </a:lnTo>
                  <a:lnTo>
                    <a:pt x="8031" y="11354"/>
                  </a:lnTo>
                  <a:lnTo>
                    <a:pt x="8031" y="4016"/>
                  </a:lnTo>
                  <a:cubicBezTo>
                    <a:pt x="8031" y="1798"/>
                    <a:pt x="6232" y="0"/>
                    <a:pt x="4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6036075" y="6465025"/>
              <a:ext cx="10275" cy="44400"/>
            </a:xfrm>
            <a:custGeom>
              <a:avLst/>
              <a:gdLst/>
              <a:ahLst/>
              <a:cxnLst/>
              <a:rect l="l" t="t" r="r" b="b"/>
              <a:pathLst>
                <a:path w="411" h="1776" extrusionOk="0">
                  <a:moveTo>
                    <a:pt x="0" y="0"/>
                  </a:moveTo>
                  <a:lnTo>
                    <a:pt x="0" y="1776"/>
                  </a:lnTo>
                  <a:cubicBezTo>
                    <a:pt x="69" y="1770"/>
                    <a:pt x="142" y="1767"/>
                    <a:pt x="218" y="1767"/>
                  </a:cubicBezTo>
                  <a:cubicBezTo>
                    <a:pt x="284" y="1767"/>
                    <a:pt x="347" y="1770"/>
                    <a:pt x="411" y="1773"/>
                  </a:cubicBezTo>
                  <a:lnTo>
                    <a:pt x="4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6036075" y="6558350"/>
              <a:ext cx="10275" cy="214600"/>
            </a:xfrm>
            <a:custGeom>
              <a:avLst/>
              <a:gdLst/>
              <a:ahLst/>
              <a:cxnLst/>
              <a:rect l="l" t="t" r="r" b="b"/>
              <a:pathLst>
                <a:path w="411" h="8584" extrusionOk="0">
                  <a:moveTo>
                    <a:pt x="0" y="1"/>
                  </a:moveTo>
                  <a:lnTo>
                    <a:pt x="0" y="8584"/>
                  </a:lnTo>
                  <a:lnTo>
                    <a:pt x="411" y="8584"/>
                  </a:lnTo>
                  <a:lnTo>
                    <a:pt x="4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5939525" y="6558350"/>
              <a:ext cx="209775" cy="9675"/>
            </a:xfrm>
            <a:custGeom>
              <a:avLst/>
              <a:gdLst/>
              <a:ahLst/>
              <a:cxnLst/>
              <a:rect l="l" t="t" r="r" b="b"/>
              <a:pathLst>
                <a:path w="8391" h="387" extrusionOk="0">
                  <a:moveTo>
                    <a:pt x="1" y="1"/>
                  </a:moveTo>
                  <a:lnTo>
                    <a:pt x="1" y="386"/>
                  </a:lnTo>
                  <a:lnTo>
                    <a:pt x="8391" y="386"/>
                  </a:lnTo>
                  <a:lnTo>
                    <a:pt x="83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5982875" y="6501675"/>
              <a:ext cx="117275" cy="59575"/>
            </a:xfrm>
            <a:custGeom>
              <a:avLst/>
              <a:gdLst/>
              <a:ahLst/>
              <a:cxnLst/>
              <a:rect l="l" t="t" r="r" b="b"/>
              <a:pathLst>
                <a:path w="4691" h="2383" extrusionOk="0">
                  <a:moveTo>
                    <a:pt x="2345" y="0"/>
                  </a:moveTo>
                  <a:cubicBezTo>
                    <a:pt x="2270" y="0"/>
                    <a:pt x="2197" y="3"/>
                    <a:pt x="2128" y="7"/>
                  </a:cubicBezTo>
                  <a:cubicBezTo>
                    <a:pt x="220" y="140"/>
                    <a:pt x="24" y="1993"/>
                    <a:pt x="2" y="2268"/>
                  </a:cubicBezTo>
                  <a:cubicBezTo>
                    <a:pt x="1" y="2279"/>
                    <a:pt x="0" y="2289"/>
                    <a:pt x="0" y="2301"/>
                  </a:cubicBezTo>
                  <a:lnTo>
                    <a:pt x="301" y="2310"/>
                  </a:lnTo>
                  <a:cubicBezTo>
                    <a:pt x="301" y="2296"/>
                    <a:pt x="302" y="2281"/>
                    <a:pt x="304" y="2268"/>
                  </a:cubicBezTo>
                  <a:cubicBezTo>
                    <a:pt x="322" y="1981"/>
                    <a:pt x="500" y="437"/>
                    <a:pt x="2128" y="311"/>
                  </a:cubicBezTo>
                  <a:cubicBezTo>
                    <a:pt x="2197" y="304"/>
                    <a:pt x="2269" y="302"/>
                    <a:pt x="2345" y="302"/>
                  </a:cubicBezTo>
                  <a:cubicBezTo>
                    <a:pt x="2412" y="302"/>
                    <a:pt x="2475" y="304"/>
                    <a:pt x="2538" y="307"/>
                  </a:cubicBezTo>
                  <a:cubicBezTo>
                    <a:pt x="4124" y="416"/>
                    <a:pt x="4353" y="1845"/>
                    <a:pt x="4383" y="2268"/>
                  </a:cubicBezTo>
                  <a:cubicBezTo>
                    <a:pt x="4389" y="2330"/>
                    <a:pt x="4389" y="2370"/>
                    <a:pt x="4389" y="2382"/>
                  </a:cubicBezTo>
                  <a:lnTo>
                    <a:pt x="4691" y="2382"/>
                  </a:lnTo>
                  <a:cubicBezTo>
                    <a:pt x="4691" y="2379"/>
                    <a:pt x="4691" y="2337"/>
                    <a:pt x="4684" y="2268"/>
                  </a:cubicBezTo>
                  <a:cubicBezTo>
                    <a:pt x="4649" y="1806"/>
                    <a:pt x="4383" y="115"/>
                    <a:pt x="2538" y="7"/>
                  </a:cubicBezTo>
                  <a:cubicBezTo>
                    <a:pt x="2474" y="3"/>
                    <a:pt x="2412" y="0"/>
                    <a:pt x="2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5480550" y="5795950"/>
              <a:ext cx="159750" cy="225825"/>
            </a:xfrm>
            <a:custGeom>
              <a:avLst/>
              <a:gdLst/>
              <a:ahLst/>
              <a:cxnLst/>
              <a:rect l="l" t="t" r="r" b="b"/>
              <a:pathLst>
                <a:path w="6390" h="9033" extrusionOk="0">
                  <a:moveTo>
                    <a:pt x="3195" y="0"/>
                  </a:moveTo>
                  <a:cubicBezTo>
                    <a:pt x="1431" y="0"/>
                    <a:pt x="1" y="1430"/>
                    <a:pt x="1" y="3195"/>
                  </a:cubicBezTo>
                  <a:lnTo>
                    <a:pt x="1" y="9033"/>
                  </a:lnTo>
                  <a:lnTo>
                    <a:pt x="6390" y="9033"/>
                  </a:lnTo>
                  <a:lnTo>
                    <a:pt x="6390" y="3195"/>
                  </a:lnTo>
                  <a:cubicBezTo>
                    <a:pt x="6390" y="1430"/>
                    <a:pt x="4959" y="0"/>
                    <a:pt x="3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5488575" y="5807300"/>
              <a:ext cx="143700" cy="203125"/>
            </a:xfrm>
            <a:custGeom>
              <a:avLst/>
              <a:gdLst/>
              <a:ahLst/>
              <a:cxnLst/>
              <a:rect l="l" t="t" r="r" b="b"/>
              <a:pathLst>
                <a:path w="5748" h="8125" extrusionOk="0">
                  <a:moveTo>
                    <a:pt x="2874" y="0"/>
                  </a:moveTo>
                  <a:cubicBezTo>
                    <a:pt x="1287" y="0"/>
                    <a:pt x="1" y="1287"/>
                    <a:pt x="1" y="2874"/>
                  </a:cubicBezTo>
                  <a:lnTo>
                    <a:pt x="1" y="8125"/>
                  </a:lnTo>
                  <a:lnTo>
                    <a:pt x="5747" y="8125"/>
                  </a:lnTo>
                  <a:lnTo>
                    <a:pt x="5747" y="2874"/>
                  </a:lnTo>
                  <a:cubicBezTo>
                    <a:pt x="5747" y="1287"/>
                    <a:pt x="4461" y="0"/>
                    <a:pt x="2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5553975" y="5800100"/>
              <a:ext cx="7400" cy="31775"/>
            </a:xfrm>
            <a:custGeom>
              <a:avLst/>
              <a:gdLst/>
              <a:ahLst/>
              <a:cxnLst/>
              <a:rect l="l" t="t" r="r" b="b"/>
              <a:pathLst>
                <a:path w="296" h="1271" extrusionOk="0">
                  <a:moveTo>
                    <a:pt x="1" y="0"/>
                  </a:moveTo>
                  <a:lnTo>
                    <a:pt x="1" y="1271"/>
                  </a:lnTo>
                  <a:cubicBezTo>
                    <a:pt x="52" y="1266"/>
                    <a:pt x="103" y="1264"/>
                    <a:pt x="157" y="1264"/>
                  </a:cubicBezTo>
                  <a:cubicBezTo>
                    <a:pt x="205" y="1264"/>
                    <a:pt x="250" y="1266"/>
                    <a:pt x="295" y="1268"/>
                  </a:cubicBezTo>
                  <a:lnTo>
                    <a:pt x="2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5554000" y="5866850"/>
              <a:ext cx="7350" cy="153575"/>
            </a:xfrm>
            <a:custGeom>
              <a:avLst/>
              <a:gdLst/>
              <a:ahLst/>
              <a:cxnLst/>
              <a:rect l="l" t="t" r="r" b="b"/>
              <a:pathLst>
                <a:path w="294" h="6143" extrusionOk="0">
                  <a:moveTo>
                    <a:pt x="1" y="0"/>
                  </a:moveTo>
                  <a:lnTo>
                    <a:pt x="1" y="6142"/>
                  </a:lnTo>
                  <a:lnTo>
                    <a:pt x="293" y="6142"/>
                  </a:lnTo>
                  <a:lnTo>
                    <a:pt x="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5484925" y="5866850"/>
              <a:ext cx="150100" cy="6950"/>
            </a:xfrm>
            <a:custGeom>
              <a:avLst/>
              <a:gdLst/>
              <a:ahLst/>
              <a:cxnLst/>
              <a:rect l="l" t="t" r="r" b="b"/>
              <a:pathLst>
                <a:path w="6004" h="278" extrusionOk="0">
                  <a:moveTo>
                    <a:pt x="0" y="0"/>
                  </a:moveTo>
                  <a:lnTo>
                    <a:pt x="0" y="277"/>
                  </a:lnTo>
                  <a:lnTo>
                    <a:pt x="6004" y="277"/>
                  </a:lnTo>
                  <a:lnTo>
                    <a:pt x="60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5515925" y="5826300"/>
              <a:ext cx="83925" cy="42650"/>
            </a:xfrm>
            <a:custGeom>
              <a:avLst/>
              <a:gdLst/>
              <a:ahLst/>
              <a:cxnLst/>
              <a:rect l="l" t="t" r="r" b="b"/>
              <a:pathLst>
                <a:path w="3357" h="1706" extrusionOk="0">
                  <a:moveTo>
                    <a:pt x="1679" y="0"/>
                  </a:moveTo>
                  <a:cubicBezTo>
                    <a:pt x="1625" y="0"/>
                    <a:pt x="1572" y="2"/>
                    <a:pt x="1524" y="5"/>
                  </a:cubicBezTo>
                  <a:cubicBezTo>
                    <a:pt x="159" y="100"/>
                    <a:pt x="17" y="1426"/>
                    <a:pt x="2" y="1622"/>
                  </a:cubicBezTo>
                  <a:cubicBezTo>
                    <a:pt x="1" y="1630"/>
                    <a:pt x="0" y="1638"/>
                    <a:pt x="0" y="1646"/>
                  </a:cubicBezTo>
                  <a:lnTo>
                    <a:pt x="216" y="1653"/>
                  </a:lnTo>
                  <a:cubicBezTo>
                    <a:pt x="216" y="1643"/>
                    <a:pt x="217" y="1633"/>
                    <a:pt x="218" y="1622"/>
                  </a:cubicBezTo>
                  <a:cubicBezTo>
                    <a:pt x="230" y="1418"/>
                    <a:pt x="357" y="313"/>
                    <a:pt x="1523" y="223"/>
                  </a:cubicBezTo>
                  <a:cubicBezTo>
                    <a:pt x="1572" y="218"/>
                    <a:pt x="1625" y="216"/>
                    <a:pt x="1679" y="216"/>
                  </a:cubicBezTo>
                  <a:cubicBezTo>
                    <a:pt x="1726" y="216"/>
                    <a:pt x="1771" y="218"/>
                    <a:pt x="1816" y="220"/>
                  </a:cubicBezTo>
                  <a:cubicBezTo>
                    <a:pt x="2952" y="299"/>
                    <a:pt x="3115" y="1321"/>
                    <a:pt x="3137" y="1622"/>
                  </a:cubicBezTo>
                  <a:cubicBezTo>
                    <a:pt x="3141" y="1668"/>
                    <a:pt x="3141" y="1696"/>
                    <a:pt x="3141" y="1705"/>
                  </a:cubicBezTo>
                  <a:lnTo>
                    <a:pt x="3357" y="1705"/>
                  </a:lnTo>
                  <a:cubicBezTo>
                    <a:pt x="3357" y="1703"/>
                    <a:pt x="3357" y="1672"/>
                    <a:pt x="3353" y="1622"/>
                  </a:cubicBezTo>
                  <a:cubicBezTo>
                    <a:pt x="3327" y="1292"/>
                    <a:pt x="3138" y="82"/>
                    <a:pt x="1817" y="5"/>
                  </a:cubicBezTo>
                  <a:cubicBezTo>
                    <a:pt x="1772" y="2"/>
                    <a:pt x="1727" y="0"/>
                    <a:pt x="1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5480550" y="6138475"/>
              <a:ext cx="159750" cy="225825"/>
            </a:xfrm>
            <a:custGeom>
              <a:avLst/>
              <a:gdLst/>
              <a:ahLst/>
              <a:cxnLst/>
              <a:rect l="l" t="t" r="r" b="b"/>
              <a:pathLst>
                <a:path w="6390" h="9033" extrusionOk="0">
                  <a:moveTo>
                    <a:pt x="3195" y="1"/>
                  </a:moveTo>
                  <a:cubicBezTo>
                    <a:pt x="1431" y="1"/>
                    <a:pt x="1" y="1431"/>
                    <a:pt x="1" y="3195"/>
                  </a:cubicBezTo>
                  <a:lnTo>
                    <a:pt x="1" y="9033"/>
                  </a:lnTo>
                  <a:lnTo>
                    <a:pt x="6390" y="9033"/>
                  </a:lnTo>
                  <a:lnTo>
                    <a:pt x="6390" y="3195"/>
                  </a:lnTo>
                  <a:cubicBezTo>
                    <a:pt x="6390" y="1431"/>
                    <a:pt x="4959" y="1"/>
                    <a:pt x="3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5488575" y="6149825"/>
              <a:ext cx="143700" cy="203150"/>
            </a:xfrm>
            <a:custGeom>
              <a:avLst/>
              <a:gdLst/>
              <a:ahLst/>
              <a:cxnLst/>
              <a:rect l="l" t="t" r="r" b="b"/>
              <a:pathLst>
                <a:path w="5748" h="8126" extrusionOk="0">
                  <a:moveTo>
                    <a:pt x="2874" y="1"/>
                  </a:moveTo>
                  <a:cubicBezTo>
                    <a:pt x="1287" y="1"/>
                    <a:pt x="1" y="1287"/>
                    <a:pt x="1" y="2874"/>
                  </a:cubicBezTo>
                  <a:lnTo>
                    <a:pt x="1" y="8125"/>
                  </a:lnTo>
                  <a:lnTo>
                    <a:pt x="5747" y="8125"/>
                  </a:lnTo>
                  <a:lnTo>
                    <a:pt x="5747" y="2874"/>
                  </a:lnTo>
                  <a:cubicBezTo>
                    <a:pt x="5747" y="1287"/>
                    <a:pt x="4461" y="1"/>
                    <a:pt x="2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5553975" y="6142625"/>
              <a:ext cx="7400" cy="31825"/>
            </a:xfrm>
            <a:custGeom>
              <a:avLst/>
              <a:gdLst/>
              <a:ahLst/>
              <a:cxnLst/>
              <a:rect l="l" t="t" r="r" b="b"/>
              <a:pathLst>
                <a:path w="296" h="1273" extrusionOk="0">
                  <a:moveTo>
                    <a:pt x="1" y="0"/>
                  </a:moveTo>
                  <a:lnTo>
                    <a:pt x="1" y="1272"/>
                  </a:lnTo>
                  <a:cubicBezTo>
                    <a:pt x="50" y="1268"/>
                    <a:pt x="103" y="1265"/>
                    <a:pt x="157" y="1265"/>
                  </a:cubicBezTo>
                  <a:cubicBezTo>
                    <a:pt x="205" y="1265"/>
                    <a:pt x="250" y="1268"/>
                    <a:pt x="295" y="1270"/>
                  </a:cubicBezTo>
                  <a:lnTo>
                    <a:pt x="2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5554000" y="6209400"/>
              <a:ext cx="7350" cy="153550"/>
            </a:xfrm>
            <a:custGeom>
              <a:avLst/>
              <a:gdLst/>
              <a:ahLst/>
              <a:cxnLst/>
              <a:rect l="l" t="t" r="r" b="b"/>
              <a:pathLst>
                <a:path w="294" h="6142" extrusionOk="0">
                  <a:moveTo>
                    <a:pt x="1" y="1"/>
                  </a:moveTo>
                  <a:lnTo>
                    <a:pt x="1" y="6141"/>
                  </a:lnTo>
                  <a:lnTo>
                    <a:pt x="293" y="6141"/>
                  </a:lnTo>
                  <a:lnTo>
                    <a:pt x="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5484925" y="6209400"/>
              <a:ext cx="150100" cy="6925"/>
            </a:xfrm>
            <a:custGeom>
              <a:avLst/>
              <a:gdLst/>
              <a:ahLst/>
              <a:cxnLst/>
              <a:rect l="l" t="t" r="r" b="b"/>
              <a:pathLst>
                <a:path w="6004" h="277" extrusionOk="0">
                  <a:moveTo>
                    <a:pt x="0" y="1"/>
                  </a:moveTo>
                  <a:lnTo>
                    <a:pt x="0" y="277"/>
                  </a:lnTo>
                  <a:lnTo>
                    <a:pt x="6004" y="277"/>
                  </a:lnTo>
                  <a:lnTo>
                    <a:pt x="6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5515925" y="6168850"/>
              <a:ext cx="83925" cy="42625"/>
            </a:xfrm>
            <a:custGeom>
              <a:avLst/>
              <a:gdLst/>
              <a:ahLst/>
              <a:cxnLst/>
              <a:rect l="l" t="t" r="r" b="b"/>
              <a:pathLst>
                <a:path w="3357" h="1705" extrusionOk="0">
                  <a:moveTo>
                    <a:pt x="1679" y="1"/>
                  </a:moveTo>
                  <a:cubicBezTo>
                    <a:pt x="1625" y="1"/>
                    <a:pt x="1572" y="2"/>
                    <a:pt x="1524" y="4"/>
                  </a:cubicBezTo>
                  <a:cubicBezTo>
                    <a:pt x="159" y="99"/>
                    <a:pt x="17" y="1426"/>
                    <a:pt x="2" y="1623"/>
                  </a:cubicBezTo>
                  <a:cubicBezTo>
                    <a:pt x="1" y="1631"/>
                    <a:pt x="0" y="1639"/>
                    <a:pt x="0" y="1647"/>
                  </a:cubicBezTo>
                  <a:lnTo>
                    <a:pt x="216" y="1652"/>
                  </a:lnTo>
                  <a:cubicBezTo>
                    <a:pt x="216" y="1642"/>
                    <a:pt x="217" y="1632"/>
                    <a:pt x="218" y="1623"/>
                  </a:cubicBezTo>
                  <a:cubicBezTo>
                    <a:pt x="230" y="1418"/>
                    <a:pt x="357" y="313"/>
                    <a:pt x="1523" y="223"/>
                  </a:cubicBezTo>
                  <a:cubicBezTo>
                    <a:pt x="1572" y="219"/>
                    <a:pt x="1625" y="216"/>
                    <a:pt x="1679" y="216"/>
                  </a:cubicBezTo>
                  <a:cubicBezTo>
                    <a:pt x="1726" y="216"/>
                    <a:pt x="1771" y="219"/>
                    <a:pt x="1816" y="221"/>
                  </a:cubicBezTo>
                  <a:cubicBezTo>
                    <a:pt x="2952" y="298"/>
                    <a:pt x="3115" y="1320"/>
                    <a:pt x="3137" y="1623"/>
                  </a:cubicBezTo>
                  <a:cubicBezTo>
                    <a:pt x="3141" y="1668"/>
                    <a:pt x="3141" y="1696"/>
                    <a:pt x="3141" y="1705"/>
                  </a:cubicBezTo>
                  <a:lnTo>
                    <a:pt x="3357" y="1705"/>
                  </a:lnTo>
                  <a:cubicBezTo>
                    <a:pt x="3357" y="1702"/>
                    <a:pt x="3357" y="1672"/>
                    <a:pt x="3353" y="1623"/>
                  </a:cubicBezTo>
                  <a:cubicBezTo>
                    <a:pt x="3327" y="1293"/>
                    <a:pt x="3138" y="82"/>
                    <a:pt x="1817" y="4"/>
                  </a:cubicBezTo>
                  <a:cubicBezTo>
                    <a:pt x="1772" y="2"/>
                    <a:pt x="1727"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5449750" y="6487450"/>
              <a:ext cx="204025" cy="365650"/>
            </a:xfrm>
            <a:custGeom>
              <a:avLst/>
              <a:gdLst/>
              <a:ahLst/>
              <a:cxnLst/>
              <a:rect l="l" t="t" r="r" b="b"/>
              <a:pathLst>
                <a:path w="8161" h="14626" extrusionOk="0">
                  <a:moveTo>
                    <a:pt x="4081" y="1"/>
                  </a:moveTo>
                  <a:cubicBezTo>
                    <a:pt x="1828" y="1"/>
                    <a:pt x="1" y="1827"/>
                    <a:pt x="1" y="4080"/>
                  </a:cubicBezTo>
                  <a:lnTo>
                    <a:pt x="1" y="14625"/>
                  </a:lnTo>
                  <a:lnTo>
                    <a:pt x="8160" y="14625"/>
                  </a:lnTo>
                  <a:lnTo>
                    <a:pt x="8160" y="4080"/>
                  </a:lnTo>
                  <a:cubicBezTo>
                    <a:pt x="8160" y="1827"/>
                    <a:pt x="6334" y="1"/>
                    <a:pt x="4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3" name="Google Shape;1993;p64"/>
            <p:cNvGrpSpPr/>
            <p:nvPr/>
          </p:nvGrpSpPr>
          <p:grpSpPr>
            <a:xfrm>
              <a:off x="5342600" y="5416850"/>
              <a:ext cx="726975" cy="1439650"/>
              <a:chOff x="5342600" y="5416850"/>
              <a:chExt cx="726975" cy="1439650"/>
            </a:xfrm>
          </p:grpSpPr>
          <p:sp>
            <p:nvSpPr>
              <p:cNvPr id="1994" name="Google Shape;1994;p64"/>
              <p:cNvSpPr/>
              <p:nvPr/>
            </p:nvSpPr>
            <p:spPr>
              <a:xfrm>
                <a:off x="5358725" y="5634325"/>
                <a:ext cx="409200" cy="17050"/>
              </a:xfrm>
              <a:custGeom>
                <a:avLst/>
                <a:gdLst/>
                <a:ahLst/>
                <a:cxnLst/>
                <a:rect l="l" t="t" r="r" b="b"/>
                <a:pathLst>
                  <a:path w="16368" h="682" extrusionOk="0">
                    <a:moveTo>
                      <a:pt x="0" y="0"/>
                    </a:moveTo>
                    <a:lnTo>
                      <a:pt x="0" y="408"/>
                    </a:lnTo>
                    <a:lnTo>
                      <a:pt x="16367" y="681"/>
                    </a:lnTo>
                    <a:lnTo>
                      <a:pt x="16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5354150" y="5700400"/>
                <a:ext cx="386075" cy="3800"/>
              </a:xfrm>
              <a:custGeom>
                <a:avLst/>
                <a:gdLst/>
                <a:ahLst/>
                <a:cxnLst/>
                <a:rect l="l" t="t" r="r" b="b"/>
                <a:pathLst>
                  <a:path w="15443" h="152" extrusionOk="0">
                    <a:moveTo>
                      <a:pt x="77" y="1"/>
                    </a:moveTo>
                    <a:cubicBezTo>
                      <a:pt x="35" y="1"/>
                      <a:pt x="1" y="34"/>
                      <a:pt x="1" y="77"/>
                    </a:cubicBezTo>
                    <a:cubicBezTo>
                      <a:pt x="1" y="118"/>
                      <a:pt x="33" y="152"/>
                      <a:pt x="75" y="152"/>
                    </a:cubicBezTo>
                    <a:cubicBezTo>
                      <a:pt x="76" y="152"/>
                      <a:pt x="77" y="152"/>
                      <a:pt x="79" y="151"/>
                    </a:cubicBezTo>
                    <a:lnTo>
                      <a:pt x="15346" y="151"/>
                    </a:lnTo>
                    <a:cubicBezTo>
                      <a:pt x="15442" y="147"/>
                      <a:pt x="15442" y="5"/>
                      <a:pt x="15346" y="1"/>
                    </a:cubicBezTo>
                    <a:lnTo>
                      <a:pt x="79" y="1"/>
                    </a:lnTo>
                    <a:cubicBezTo>
                      <a:pt x="78" y="1"/>
                      <a:pt x="77"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5354150" y="5739525"/>
                <a:ext cx="386075" cy="3825"/>
              </a:xfrm>
              <a:custGeom>
                <a:avLst/>
                <a:gdLst/>
                <a:ahLst/>
                <a:cxnLst/>
                <a:rect l="l" t="t" r="r" b="b"/>
                <a:pathLst>
                  <a:path w="15443" h="153" extrusionOk="0">
                    <a:moveTo>
                      <a:pt x="75" y="1"/>
                    </a:moveTo>
                    <a:cubicBezTo>
                      <a:pt x="34" y="1"/>
                      <a:pt x="1" y="35"/>
                      <a:pt x="1" y="76"/>
                    </a:cubicBezTo>
                    <a:cubicBezTo>
                      <a:pt x="1" y="118"/>
                      <a:pt x="34" y="152"/>
                      <a:pt x="75" y="152"/>
                    </a:cubicBezTo>
                    <a:cubicBezTo>
                      <a:pt x="76" y="152"/>
                      <a:pt x="77" y="152"/>
                      <a:pt x="79" y="152"/>
                    </a:cubicBezTo>
                    <a:lnTo>
                      <a:pt x="15346" y="152"/>
                    </a:lnTo>
                    <a:cubicBezTo>
                      <a:pt x="15442" y="147"/>
                      <a:pt x="15442" y="6"/>
                      <a:pt x="15346" y="1"/>
                    </a:cubicBezTo>
                    <a:lnTo>
                      <a:pt x="79" y="1"/>
                    </a:lnTo>
                    <a:cubicBezTo>
                      <a:pt x="77" y="1"/>
                      <a:pt x="76"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5342600" y="6058325"/>
                <a:ext cx="405525" cy="3800"/>
              </a:xfrm>
              <a:custGeom>
                <a:avLst/>
                <a:gdLst/>
                <a:ahLst/>
                <a:cxnLst/>
                <a:rect l="l" t="t" r="r" b="b"/>
                <a:pathLst>
                  <a:path w="16221" h="152" extrusionOk="0">
                    <a:moveTo>
                      <a:pt x="77" y="1"/>
                    </a:moveTo>
                    <a:cubicBezTo>
                      <a:pt x="35" y="1"/>
                      <a:pt x="1" y="35"/>
                      <a:pt x="1" y="77"/>
                    </a:cubicBezTo>
                    <a:cubicBezTo>
                      <a:pt x="1" y="119"/>
                      <a:pt x="34" y="152"/>
                      <a:pt x="75" y="152"/>
                    </a:cubicBezTo>
                    <a:cubicBezTo>
                      <a:pt x="76" y="152"/>
                      <a:pt x="78" y="152"/>
                      <a:pt x="79" y="152"/>
                    </a:cubicBezTo>
                    <a:lnTo>
                      <a:pt x="16141" y="152"/>
                    </a:lnTo>
                    <a:cubicBezTo>
                      <a:pt x="16142" y="152"/>
                      <a:pt x="16144" y="152"/>
                      <a:pt x="16145" y="152"/>
                    </a:cubicBezTo>
                    <a:cubicBezTo>
                      <a:pt x="16186" y="152"/>
                      <a:pt x="16221" y="119"/>
                      <a:pt x="16221" y="77"/>
                    </a:cubicBezTo>
                    <a:cubicBezTo>
                      <a:pt x="16221" y="35"/>
                      <a:pt x="16185" y="1"/>
                      <a:pt x="16143" y="1"/>
                    </a:cubicBezTo>
                    <a:cubicBezTo>
                      <a:pt x="16143" y="1"/>
                      <a:pt x="16142" y="1"/>
                      <a:pt x="16141" y="1"/>
                    </a:cubicBezTo>
                    <a:lnTo>
                      <a:pt x="79" y="1"/>
                    </a:lnTo>
                    <a:cubicBezTo>
                      <a:pt x="78" y="1"/>
                      <a:pt x="78"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5342600" y="6095550"/>
                <a:ext cx="405525" cy="3800"/>
              </a:xfrm>
              <a:custGeom>
                <a:avLst/>
                <a:gdLst/>
                <a:ahLst/>
                <a:cxnLst/>
                <a:rect l="l" t="t" r="r" b="b"/>
                <a:pathLst>
                  <a:path w="16221" h="152" extrusionOk="0">
                    <a:moveTo>
                      <a:pt x="77" y="0"/>
                    </a:moveTo>
                    <a:cubicBezTo>
                      <a:pt x="35" y="0"/>
                      <a:pt x="1" y="34"/>
                      <a:pt x="1" y="76"/>
                    </a:cubicBezTo>
                    <a:cubicBezTo>
                      <a:pt x="1" y="118"/>
                      <a:pt x="34" y="151"/>
                      <a:pt x="75" y="151"/>
                    </a:cubicBezTo>
                    <a:cubicBezTo>
                      <a:pt x="76" y="151"/>
                      <a:pt x="78" y="151"/>
                      <a:pt x="79" y="151"/>
                    </a:cubicBezTo>
                    <a:lnTo>
                      <a:pt x="16141" y="151"/>
                    </a:lnTo>
                    <a:cubicBezTo>
                      <a:pt x="16142" y="151"/>
                      <a:pt x="16144" y="151"/>
                      <a:pt x="16145" y="151"/>
                    </a:cubicBezTo>
                    <a:cubicBezTo>
                      <a:pt x="16186" y="151"/>
                      <a:pt x="16221" y="118"/>
                      <a:pt x="16221" y="76"/>
                    </a:cubicBezTo>
                    <a:cubicBezTo>
                      <a:pt x="16221" y="34"/>
                      <a:pt x="16185" y="0"/>
                      <a:pt x="16143" y="0"/>
                    </a:cubicBezTo>
                    <a:cubicBezTo>
                      <a:pt x="16143" y="0"/>
                      <a:pt x="16142" y="0"/>
                      <a:pt x="16141" y="0"/>
                    </a:cubicBezTo>
                    <a:lnTo>
                      <a:pt x="79" y="0"/>
                    </a:lnTo>
                    <a:cubicBezTo>
                      <a:pt x="78" y="0"/>
                      <a:pt x="78"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5390150" y="5742825"/>
                <a:ext cx="3775" cy="316750"/>
              </a:xfrm>
              <a:custGeom>
                <a:avLst/>
                <a:gdLst/>
                <a:ahLst/>
                <a:cxnLst/>
                <a:rect l="l" t="t" r="r" b="b"/>
                <a:pathLst>
                  <a:path w="151" h="12670" extrusionOk="0">
                    <a:moveTo>
                      <a:pt x="76" y="1"/>
                    </a:moveTo>
                    <a:cubicBezTo>
                      <a:pt x="39" y="1"/>
                      <a:pt x="2" y="25"/>
                      <a:pt x="0" y="73"/>
                    </a:cubicBezTo>
                    <a:lnTo>
                      <a:pt x="0" y="12595"/>
                    </a:lnTo>
                    <a:cubicBezTo>
                      <a:pt x="0" y="12636"/>
                      <a:pt x="34" y="12670"/>
                      <a:pt x="76"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5413250" y="5742825"/>
                <a:ext cx="3800" cy="316750"/>
              </a:xfrm>
              <a:custGeom>
                <a:avLst/>
                <a:gdLst/>
                <a:ahLst/>
                <a:cxnLst/>
                <a:rect l="l" t="t" r="r" b="b"/>
                <a:pathLst>
                  <a:path w="152" h="12670" extrusionOk="0">
                    <a:moveTo>
                      <a:pt x="76" y="1"/>
                    </a:moveTo>
                    <a:cubicBezTo>
                      <a:pt x="39" y="1"/>
                      <a:pt x="3" y="25"/>
                      <a:pt x="1" y="73"/>
                    </a:cubicBezTo>
                    <a:lnTo>
                      <a:pt x="1" y="12595"/>
                    </a:lnTo>
                    <a:cubicBezTo>
                      <a:pt x="1" y="12636"/>
                      <a:pt x="35" y="12670"/>
                      <a:pt x="77"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5672400" y="5742825"/>
                <a:ext cx="3800" cy="316750"/>
              </a:xfrm>
              <a:custGeom>
                <a:avLst/>
                <a:gdLst/>
                <a:ahLst/>
                <a:cxnLst/>
                <a:rect l="l" t="t" r="r" b="b"/>
                <a:pathLst>
                  <a:path w="152" h="12670" extrusionOk="0">
                    <a:moveTo>
                      <a:pt x="76" y="1"/>
                    </a:moveTo>
                    <a:cubicBezTo>
                      <a:pt x="39" y="1"/>
                      <a:pt x="2" y="25"/>
                      <a:pt x="1" y="73"/>
                    </a:cubicBezTo>
                    <a:lnTo>
                      <a:pt x="1" y="12595"/>
                    </a:lnTo>
                    <a:cubicBezTo>
                      <a:pt x="1" y="12636"/>
                      <a:pt x="34" y="12670"/>
                      <a:pt x="76" y="12670"/>
                    </a:cubicBezTo>
                    <a:cubicBezTo>
                      <a:pt x="118" y="12670"/>
                      <a:pt x="151" y="12636"/>
                      <a:pt x="152" y="12595"/>
                    </a:cubicBezTo>
                    <a:lnTo>
                      <a:pt x="152"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5695500" y="5742825"/>
                <a:ext cx="3800" cy="316750"/>
              </a:xfrm>
              <a:custGeom>
                <a:avLst/>
                <a:gdLst/>
                <a:ahLst/>
                <a:cxnLst/>
                <a:rect l="l" t="t" r="r" b="b"/>
                <a:pathLst>
                  <a:path w="152" h="12670" extrusionOk="0">
                    <a:moveTo>
                      <a:pt x="75" y="1"/>
                    </a:moveTo>
                    <a:cubicBezTo>
                      <a:pt x="38" y="1"/>
                      <a:pt x="2" y="25"/>
                      <a:pt x="0" y="73"/>
                    </a:cubicBezTo>
                    <a:lnTo>
                      <a:pt x="0" y="12595"/>
                    </a:lnTo>
                    <a:cubicBezTo>
                      <a:pt x="0" y="12636"/>
                      <a:pt x="33" y="12670"/>
                      <a:pt x="75" y="12670"/>
                    </a:cubicBezTo>
                    <a:cubicBezTo>
                      <a:pt x="117" y="12670"/>
                      <a:pt x="151" y="12636"/>
                      <a:pt x="150" y="12595"/>
                    </a:cubicBezTo>
                    <a:lnTo>
                      <a:pt x="150" y="73"/>
                    </a:lnTo>
                    <a:cubicBezTo>
                      <a:pt x="148" y="25"/>
                      <a:pt x="112"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5342600" y="6412600"/>
                <a:ext cx="405525" cy="3775"/>
              </a:xfrm>
              <a:custGeom>
                <a:avLst/>
                <a:gdLst/>
                <a:ahLst/>
                <a:cxnLst/>
                <a:rect l="l" t="t" r="r" b="b"/>
                <a:pathLst>
                  <a:path w="16221" h="151" extrusionOk="0">
                    <a:moveTo>
                      <a:pt x="75" y="1"/>
                    </a:moveTo>
                    <a:cubicBezTo>
                      <a:pt x="34" y="1"/>
                      <a:pt x="1" y="34"/>
                      <a:pt x="1" y="76"/>
                    </a:cubicBezTo>
                    <a:cubicBezTo>
                      <a:pt x="1" y="118"/>
                      <a:pt x="34" y="151"/>
                      <a:pt x="75" y="151"/>
                    </a:cubicBezTo>
                    <a:cubicBezTo>
                      <a:pt x="76" y="151"/>
                      <a:pt x="78" y="151"/>
                      <a:pt x="79" y="151"/>
                    </a:cubicBezTo>
                    <a:lnTo>
                      <a:pt x="16141" y="151"/>
                    </a:lnTo>
                    <a:cubicBezTo>
                      <a:pt x="16142" y="151"/>
                      <a:pt x="16144" y="151"/>
                      <a:pt x="16145" y="151"/>
                    </a:cubicBezTo>
                    <a:cubicBezTo>
                      <a:pt x="16186" y="151"/>
                      <a:pt x="16221" y="118"/>
                      <a:pt x="16221" y="76"/>
                    </a:cubicBezTo>
                    <a:cubicBezTo>
                      <a:pt x="16221" y="34"/>
                      <a:pt x="16186" y="1"/>
                      <a:pt x="16145" y="1"/>
                    </a:cubicBezTo>
                    <a:cubicBezTo>
                      <a:pt x="16144" y="1"/>
                      <a:pt x="16142" y="1"/>
                      <a:pt x="16141" y="1"/>
                    </a:cubicBezTo>
                    <a:lnTo>
                      <a:pt x="79" y="1"/>
                    </a:lnTo>
                    <a:cubicBezTo>
                      <a:pt x="78" y="1"/>
                      <a:pt x="76"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5390150" y="6097075"/>
                <a:ext cx="3775" cy="316750"/>
              </a:xfrm>
              <a:custGeom>
                <a:avLst/>
                <a:gdLst/>
                <a:ahLst/>
                <a:cxnLst/>
                <a:rect l="l" t="t" r="r" b="b"/>
                <a:pathLst>
                  <a:path w="151" h="12670" extrusionOk="0">
                    <a:moveTo>
                      <a:pt x="76" y="1"/>
                    </a:moveTo>
                    <a:cubicBezTo>
                      <a:pt x="39" y="1"/>
                      <a:pt x="2" y="25"/>
                      <a:pt x="0" y="73"/>
                    </a:cubicBezTo>
                    <a:lnTo>
                      <a:pt x="0" y="12595"/>
                    </a:lnTo>
                    <a:cubicBezTo>
                      <a:pt x="0" y="12636"/>
                      <a:pt x="34" y="12670"/>
                      <a:pt x="76"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5413250" y="6097075"/>
                <a:ext cx="3800" cy="316750"/>
              </a:xfrm>
              <a:custGeom>
                <a:avLst/>
                <a:gdLst/>
                <a:ahLst/>
                <a:cxnLst/>
                <a:rect l="l" t="t" r="r" b="b"/>
                <a:pathLst>
                  <a:path w="152" h="12670" extrusionOk="0">
                    <a:moveTo>
                      <a:pt x="76" y="1"/>
                    </a:moveTo>
                    <a:cubicBezTo>
                      <a:pt x="39" y="1"/>
                      <a:pt x="3" y="25"/>
                      <a:pt x="1" y="73"/>
                    </a:cubicBezTo>
                    <a:lnTo>
                      <a:pt x="1" y="12595"/>
                    </a:lnTo>
                    <a:cubicBezTo>
                      <a:pt x="1" y="12636"/>
                      <a:pt x="35" y="12670"/>
                      <a:pt x="77" y="12670"/>
                    </a:cubicBezTo>
                    <a:cubicBezTo>
                      <a:pt x="117" y="12670"/>
                      <a:pt x="151" y="12636"/>
                      <a:pt x="151" y="12595"/>
                    </a:cubicBezTo>
                    <a:lnTo>
                      <a:pt x="151"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5672400" y="6097075"/>
                <a:ext cx="3800" cy="316750"/>
              </a:xfrm>
              <a:custGeom>
                <a:avLst/>
                <a:gdLst/>
                <a:ahLst/>
                <a:cxnLst/>
                <a:rect l="l" t="t" r="r" b="b"/>
                <a:pathLst>
                  <a:path w="152" h="12670" extrusionOk="0">
                    <a:moveTo>
                      <a:pt x="76" y="1"/>
                    </a:moveTo>
                    <a:cubicBezTo>
                      <a:pt x="39" y="1"/>
                      <a:pt x="2" y="25"/>
                      <a:pt x="1" y="73"/>
                    </a:cubicBezTo>
                    <a:lnTo>
                      <a:pt x="1" y="12595"/>
                    </a:lnTo>
                    <a:cubicBezTo>
                      <a:pt x="1" y="12636"/>
                      <a:pt x="34" y="12670"/>
                      <a:pt x="76" y="12670"/>
                    </a:cubicBezTo>
                    <a:cubicBezTo>
                      <a:pt x="118" y="12670"/>
                      <a:pt x="151" y="12636"/>
                      <a:pt x="152" y="12595"/>
                    </a:cubicBezTo>
                    <a:lnTo>
                      <a:pt x="152" y="73"/>
                    </a:lnTo>
                    <a:cubicBezTo>
                      <a:pt x="149" y="25"/>
                      <a:pt x="113"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5412975" y="6449375"/>
                <a:ext cx="4300" cy="407125"/>
              </a:xfrm>
              <a:custGeom>
                <a:avLst/>
                <a:gdLst/>
                <a:ahLst/>
                <a:cxnLst/>
                <a:rect l="l" t="t" r="r" b="b"/>
                <a:pathLst>
                  <a:path w="172" h="16285" extrusionOk="0">
                    <a:moveTo>
                      <a:pt x="86" y="1"/>
                    </a:moveTo>
                    <a:cubicBezTo>
                      <a:pt x="68" y="1"/>
                      <a:pt x="50" y="7"/>
                      <a:pt x="35" y="19"/>
                    </a:cubicBezTo>
                    <a:cubicBezTo>
                      <a:pt x="14" y="34"/>
                      <a:pt x="1" y="59"/>
                      <a:pt x="1" y="85"/>
                    </a:cubicBezTo>
                    <a:lnTo>
                      <a:pt x="1" y="16201"/>
                    </a:lnTo>
                    <a:cubicBezTo>
                      <a:pt x="0" y="16219"/>
                      <a:pt x="7" y="16237"/>
                      <a:pt x="20" y="16252"/>
                    </a:cubicBezTo>
                    <a:cubicBezTo>
                      <a:pt x="36" y="16274"/>
                      <a:pt x="61" y="16285"/>
                      <a:pt x="86" y="16285"/>
                    </a:cubicBezTo>
                    <a:cubicBezTo>
                      <a:pt x="111" y="16285"/>
                      <a:pt x="136" y="16274"/>
                      <a:pt x="152" y="16252"/>
                    </a:cubicBezTo>
                    <a:cubicBezTo>
                      <a:pt x="165" y="16237"/>
                      <a:pt x="172" y="16219"/>
                      <a:pt x="170" y="16201"/>
                    </a:cubicBezTo>
                    <a:lnTo>
                      <a:pt x="170" y="85"/>
                    </a:lnTo>
                    <a:cubicBezTo>
                      <a:pt x="172" y="59"/>
                      <a:pt x="159" y="34"/>
                      <a:pt x="138" y="19"/>
                    </a:cubicBezTo>
                    <a:cubicBezTo>
                      <a:pt x="123" y="7"/>
                      <a:pt x="105" y="1"/>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5719250" y="5454700"/>
                <a:ext cx="350325" cy="36425"/>
              </a:xfrm>
              <a:custGeom>
                <a:avLst/>
                <a:gdLst/>
                <a:ahLst/>
                <a:cxnLst/>
                <a:rect l="l" t="t" r="r" b="b"/>
                <a:pathLst>
                  <a:path w="14013" h="1457" extrusionOk="0">
                    <a:moveTo>
                      <a:pt x="1" y="0"/>
                    </a:moveTo>
                    <a:lnTo>
                      <a:pt x="1" y="914"/>
                    </a:lnTo>
                    <a:lnTo>
                      <a:pt x="1245" y="962"/>
                    </a:lnTo>
                    <a:lnTo>
                      <a:pt x="3187" y="1038"/>
                    </a:lnTo>
                    <a:lnTo>
                      <a:pt x="14013" y="1457"/>
                    </a:lnTo>
                    <a:cubicBezTo>
                      <a:pt x="13881" y="1315"/>
                      <a:pt x="13751" y="1176"/>
                      <a:pt x="13615" y="1038"/>
                    </a:cubicBezTo>
                    <a:cubicBezTo>
                      <a:pt x="13591" y="1013"/>
                      <a:pt x="13567" y="987"/>
                      <a:pt x="13542" y="962"/>
                    </a:cubicBezTo>
                    <a:cubicBezTo>
                      <a:pt x="13425" y="842"/>
                      <a:pt x="13307" y="722"/>
                      <a:pt x="13187" y="600"/>
                    </a:cubicBezTo>
                    <a:cubicBezTo>
                      <a:pt x="13060" y="474"/>
                      <a:pt x="12934" y="351"/>
                      <a:pt x="12807" y="229"/>
                    </a:cubicBezTo>
                    <a:cubicBezTo>
                      <a:pt x="12729" y="151"/>
                      <a:pt x="12647" y="73"/>
                      <a:pt x="12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5737700" y="5416850"/>
                <a:ext cx="257500" cy="3800"/>
              </a:xfrm>
              <a:custGeom>
                <a:avLst/>
                <a:gdLst/>
                <a:ahLst/>
                <a:cxnLst/>
                <a:rect l="l" t="t" r="r" b="b"/>
                <a:pathLst>
                  <a:path w="10300" h="152" extrusionOk="0">
                    <a:moveTo>
                      <a:pt x="78" y="1"/>
                    </a:moveTo>
                    <a:cubicBezTo>
                      <a:pt x="35" y="1"/>
                      <a:pt x="0" y="34"/>
                      <a:pt x="0" y="77"/>
                    </a:cubicBezTo>
                    <a:cubicBezTo>
                      <a:pt x="0" y="119"/>
                      <a:pt x="34" y="152"/>
                      <a:pt x="76" y="152"/>
                    </a:cubicBezTo>
                    <a:cubicBezTo>
                      <a:pt x="77" y="152"/>
                      <a:pt x="78" y="152"/>
                      <a:pt x="80" y="152"/>
                    </a:cubicBezTo>
                    <a:lnTo>
                      <a:pt x="10299" y="152"/>
                    </a:lnTo>
                    <a:cubicBezTo>
                      <a:pt x="10239" y="101"/>
                      <a:pt x="10179" y="50"/>
                      <a:pt x="10119" y="1"/>
                    </a:cubicBezTo>
                    <a:lnTo>
                      <a:pt x="80" y="1"/>
                    </a:lnTo>
                    <a:cubicBezTo>
                      <a:pt x="79" y="1"/>
                      <a:pt x="78"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5665975" y="5735625"/>
                <a:ext cx="70550" cy="1120050"/>
              </a:xfrm>
              <a:custGeom>
                <a:avLst/>
                <a:gdLst/>
                <a:ahLst/>
                <a:cxnLst/>
                <a:rect l="l" t="t" r="r" b="b"/>
                <a:pathLst>
                  <a:path w="2822" h="44802" extrusionOk="0">
                    <a:moveTo>
                      <a:pt x="2219" y="1"/>
                    </a:moveTo>
                    <a:lnTo>
                      <a:pt x="2210" y="157"/>
                    </a:lnTo>
                    <a:lnTo>
                      <a:pt x="2210" y="208"/>
                    </a:lnTo>
                    <a:lnTo>
                      <a:pt x="2203" y="308"/>
                    </a:lnTo>
                    <a:lnTo>
                      <a:pt x="2165" y="1083"/>
                    </a:lnTo>
                    <a:lnTo>
                      <a:pt x="2161" y="1161"/>
                    </a:lnTo>
                    <a:lnTo>
                      <a:pt x="2132" y="1763"/>
                    </a:lnTo>
                    <a:lnTo>
                      <a:pt x="1579" y="12910"/>
                    </a:lnTo>
                    <a:lnTo>
                      <a:pt x="1570" y="13061"/>
                    </a:lnTo>
                    <a:lnTo>
                      <a:pt x="1505" y="14400"/>
                    </a:lnTo>
                    <a:lnTo>
                      <a:pt x="1498" y="14550"/>
                    </a:lnTo>
                    <a:lnTo>
                      <a:pt x="1345" y="17655"/>
                    </a:lnTo>
                    <a:lnTo>
                      <a:pt x="1332" y="17888"/>
                    </a:lnTo>
                    <a:lnTo>
                      <a:pt x="1181" y="20929"/>
                    </a:lnTo>
                    <a:lnTo>
                      <a:pt x="1137" y="21846"/>
                    </a:lnTo>
                    <a:lnTo>
                      <a:pt x="877" y="27080"/>
                    </a:lnTo>
                    <a:lnTo>
                      <a:pt x="868" y="27231"/>
                    </a:lnTo>
                    <a:lnTo>
                      <a:pt x="823" y="28166"/>
                    </a:lnTo>
                    <a:lnTo>
                      <a:pt x="810" y="28391"/>
                    </a:lnTo>
                    <a:lnTo>
                      <a:pt x="802" y="28569"/>
                    </a:lnTo>
                    <a:lnTo>
                      <a:pt x="796" y="28720"/>
                    </a:lnTo>
                    <a:lnTo>
                      <a:pt x="717" y="30321"/>
                    </a:lnTo>
                    <a:lnTo>
                      <a:pt x="705" y="30547"/>
                    </a:lnTo>
                    <a:lnTo>
                      <a:pt x="419" y="36321"/>
                    </a:lnTo>
                    <a:lnTo>
                      <a:pt x="246" y="39791"/>
                    </a:lnTo>
                    <a:lnTo>
                      <a:pt x="190" y="40951"/>
                    </a:lnTo>
                    <a:lnTo>
                      <a:pt x="111" y="42534"/>
                    </a:lnTo>
                    <a:lnTo>
                      <a:pt x="99" y="42760"/>
                    </a:lnTo>
                    <a:lnTo>
                      <a:pt x="0" y="44802"/>
                    </a:lnTo>
                    <a:lnTo>
                      <a:pt x="2822" y="44802"/>
                    </a:lnTo>
                    <a:lnTo>
                      <a:pt x="2822" y="8589"/>
                    </a:lnTo>
                    <a:lnTo>
                      <a:pt x="2734" y="6952"/>
                    </a:lnTo>
                    <a:lnTo>
                      <a:pt x="2725" y="6801"/>
                    </a:lnTo>
                    <a:lnTo>
                      <a:pt x="2683" y="6030"/>
                    </a:lnTo>
                    <a:lnTo>
                      <a:pt x="2680" y="5952"/>
                    </a:lnTo>
                    <a:lnTo>
                      <a:pt x="2662" y="5619"/>
                    </a:lnTo>
                    <a:lnTo>
                      <a:pt x="2653" y="5470"/>
                    </a:lnTo>
                    <a:lnTo>
                      <a:pt x="2596" y="4404"/>
                    </a:lnTo>
                    <a:lnTo>
                      <a:pt x="2592" y="4329"/>
                    </a:lnTo>
                    <a:lnTo>
                      <a:pt x="2508" y="2783"/>
                    </a:lnTo>
                    <a:lnTo>
                      <a:pt x="2505" y="2707"/>
                    </a:lnTo>
                    <a:lnTo>
                      <a:pt x="2421" y="1161"/>
                    </a:lnTo>
                    <a:lnTo>
                      <a:pt x="2414" y="1083"/>
                    </a:lnTo>
                    <a:lnTo>
                      <a:pt x="2376" y="308"/>
                    </a:lnTo>
                    <a:lnTo>
                      <a:pt x="2370" y="208"/>
                    </a:lnTo>
                    <a:lnTo>
                      <a:pt x="2367" y="157"/>
                    </a:lnTo>
                    <a:lnTo>
                      <a:pt x="2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1" name="Google Shape;2011;p64"/>
            <p:cNvSpPr/>
            <p:nvPr/>
          </p:nvSpPr>
          <p:spPr>
            <a:xfrm>
              <a:off x="4760350" y="5734650"/>
              <a:ext cx="692875" cy="540400"/>
            </a:xfrm>
            <a:custGeom>
              <a:avLst/>
              <a:gdLst/>
              <a:ahLst/>
              <a:cxnLst/>
              <a:rect l="l" t="t" r="r" b="b"/>
              <a:pathLst>
                <a:path w="27715" h="21616" extrusionOk="0">
                  <a:moveTo>
                    <a:pt x="21443" y="0"/>
                  </a:moveTo>
                  <a:cubicBezTo>
                    <a:pt x="14333" y="0"/>
                    <a:pt x="9775" y="6227"/>
                    <a:pt x="2665" y="6227"/>
                  </a:cubicBezTo>
                  <a:cubicBezTo>
                    <a:pt x="1816" y="6227"/>
                    <a:pt x="931" y="6138"/>
                    <a:pt x="0" y="5940"/>
                  </a:cubicBezTo>
                  <a:lnTo>
                    <a:pt x="0" y="5940"/>
                  </a:lnTo>
                  <a:cubicBezTo>
                    <a:pt x="1203" y="11069"/>
                    <a:pt x="2405" y="16199"/>
                    <a:pt x="3609" y="21328"/>
                  </a:cubicBezTo>
                  <a:cubicBezTo>
                    <a:pt x="4539" y="21527"/>
                    <a:pt x="5425" y="21615"/>
                    <a:pt x="6273" y="21615"/>
                  </a:cubicBezTo>
                  <a:cubicBezTo>
                    <a:pt x="13382" y="21615"/>
                    <a:pt x="17941" y="15389"/>
                    <a:pt x="25050" y="15389"/>
                  </a:cubicBezTo>
                  <a:cubicBezTo>
                    <a:pt x="25899" y="15389"/>
                    <a:pt x="26785" y="15477"/>
                    <a:pt x="27715" y="15676"/>
                  </a:cubicBezTo>
                  <a:cubicBezTo>
                    <a:pt x="26513" y="10546"/>
                    <a:pt x="25310" y="5417"/>
                    <a:pt x="24108" y="288"/>
                  </a:cubicBezTo>
                  <a:cubicBezTo>
                    <a:pt x="23177" y="89"/>
                    <a:pt x="22292" y="0"/>
                    <a:pt x="21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4789350" y="5858300"/>
              <a:ext cx="635600" cy="296225"/>
            </a:xfrm>
            <a:custGeom>
              <a:avLst/>
              <a:gdLst/>
              <a:ahLst/>
              <a:cxnLst/>
              <a:rect l="l" t="t" r="r" b="b"/>
              <a:pathLst>
                <a:path w="25424" h="11849" extrusionOk="0">
                  <a:moveTo>
                    <a:pt x="21442" y="0"/>
                  </a:moveTo>
                  <a:cubicBezTo>
                    <a:pt x="14333" y="0"/>
                    <a:pt x="9774" y="6227"/>
                    <a:pt x="2665" y="6227"/>
                  </a:cubicBezTo>
                  <a:cubicBezTo>
                    <a:pt x="1817" y="6227"/>
                    <a:pt x="931" y="6138"/>
                    <a:pt x="1" y="5940"/>
                  </a:cubicBezTo>
                  <a:lnTo>
                    <a:pt x="1" y="5940"/>
                  </a:lnTo>
                  <a:lnTo>
                    <a:pt x="1318" y="11561"/>
                  </a:lnTo>
                  <a:cubicBezTo>
                    <a:pt x="2248" y="11759"/>
                    <a:pt x="3134" y="11848"/>
                    <a:pt x="3983" y="11848"/>
                  </a:cubicBezTo>
                  <a:cubicBezTo>
                    <a:pt x="11092" y="11848"/>
                    <a:pt x="15651" y="5621"/>
                    <a:pt x="22759" y="5621"/>
                  </a:cubicBezTo>
                  <a:cubicBezTo>
                    <a:pt x="23608" y="5621"/>
                    <a:pt x="24494" y="5710"/>
                    <a:pt x="25424" y="5909"/>
                  </a:cubicBezTo>
                  <a:cubicBezTo>
                    <a:pt x="24898" y="3661"/>
                    <a:pt x="24633" y="2536"/>
                    <a:pt x="24107" y="288"/>
                  </a:cubicBezTo>
                  <a:cubicBezTo>
                    <a:pt x="23177" y="89"/>
                    <a:pt x="22291" y="0"/>
                    <a:pt x="21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5061300" y="5920825"/>
              <a:ext cx="122725" cy="152825"/>
            </a:xfrm>
            <a:custGeom>
              <a:avLst/>
              <a:gdLst/>
              <a:ahLst/>
              <a:cxnLst/>
              <a:rect l="l" t="t" r="r" b="b"/>
              <a:pathLst>
                <a:path w="4909" h="6113" extrusionOk="0">
                  <a:moveTo>
                    <a:pt x="2604" y="0"/>
                  </a:moveTo>
                  <a:cubicBezTo>
                    <a:pt x="2440" y="791"/>
                    <a:pt x="2359" y="1189"/>
                    <a:pt x="2196" y="1985"/>
                  </a:cubicBezTo>
                  <a:cubicBezTo>
                    <a:pt x="1754" y="1595"/>
                    <a:pt x="1534" y="1402"/>
                    <a:pt x="1094" y="1014"/>
                  </a:cubicBezTo>
                  <a:lnTo>
                    <a:pt x="1094" y="1014"/>
                  </a:lnTo>
                  <a:lnTo>
                    <a:pt x="1673" y="2575"/>
                  </a:lnTo>
                  <a:cubicBezTo>
                    <a:pt x="1044" y="2671"/>
                    <a:pt x="731" y="2721"/>
                    <a:pt x="100" y="2806"/>
                  </a:cubicBezTo>
                  <a:cubicBezTo>
                    <a:pt x="639" y="3028"/>
                    <a:pt x="907" y="3135"/>
                    <a:pt x="1444" y="3349"/>
                  </a:cubicBezTo>
                  <a:cubicBezTo>
                    <a:pt x="868" y="3891"/>
                    <a:pt x="581" y="4163"/>
                    <a:pt x="1" y="4685"/>
                  </a:cubicBezTo>
                  <a:cubicBezTo>
                    <a:pt x="643" y="4428"/>
                    <a:pt x="962" y="4287"/>
                    <a:pt x="1599" y="4009"/>
                  </a:cubicBezTo>
                  <a:lnTo>
                    <a:pt x="1599" y="4009"/>
                  </a:lnTo>
                  <a:cubicBezTo>
                    <a:pt x="1296" y="4792"/>
                    <a:pt x="1144" y="5183"/>
                    <a:pt x="840" y="5958"/>
                  </a:cubicBezTo>
                  <a:cubicBezTo>
                    <a:pt x="1337" y="5304"/>
                    <a:pt x="1583" y="4969"/>
                    <a:pt x="2078" y="4303"/>
                  </a:cubicBezTo>
                  <a:cubicBezTo>
                    <a:pt x="2162" y="5027"/>
                    <a:pt x="2205" y="5390"/>
                    <a:pt x="2290" y="6112"/>
                  </a:cubicBezTo>
                  <a:cubicBezTo>
                    <a:pt x="2452" y="5315"/>
                    <a:pt x="2533" y="4917"/>
                    <a:pt x="2696" y="4120"/>
                  </a:cubicBezTo>
                  <a:cubicBezTo>
                    <a:pt x="3137" y="4509"/>
                    <a:pt x="3357" y="4705"/>
                    <a:pt x="3799" y="5098"/>
                  </a:cubicBezTo>
                  <a:cubicBezTo>
                    <a:pt x="3567" y="4473"/>
                    <a:pt x="3452" y="4160"/>
                    <a:pt x="3220" y="3534"/>
                  </a:cubicBezTo>
                  <a:cubicBezTo>
                    <a:pt x="3850" y="3447"/>
                    <a:pt x="4165" y="3406"/>
                    <a:pt x="4803" y="3349"/>
                  </a:cubicBezTo>
                  <a:cubicBezTo>
                    <a:pt x="4258" y="3106"/>
                    <a:pt x="3989" y="2992"/>
                    <a:pt x="3450" y="2767"/>
                  </a:cubicBezTo>
                  <a:cubicBezTo>
                    <a:pt x="4029" y="2240"/>
                    <a:pt x="4319" y="1980"/>
                    <a:pt x="4908" y="1495"/>
                  </a:cubicBezTo>
                  <a:lnTo>
                    <a:pt x="4908" y="1495"/>
                  </a:lnTo>
                  <a:cubicBezTo>
                    <a:pt x="4257" y="1715"/>
                    <a:pt x="3936" y="1842"/>
                    <a:pt x="3295" y="2108"/>
                  </a:cubicBezTo>
                  <a:cubicBezTo>
                    <a:pt x="3600" y="1335"/>
                    <a:pt x="3753" y="951"/>
                    <a:pt x="4063" y="198"/>
                  </a:cubicBezTo>
                  <a:lnTo>
                    <a:pt x="4063" y="198"/>
                  </a:lnTo>
                  <a:cubicBezTo>
                    <a:pt x="3560" y="824"/>
                    <a:pt x="3312" y="1149"/>
                    <a:pt x="2815" y="1807"/>
                  </a:cubicBezTo>
                  <a:cubicBezTo>
                    <a:pt x="2731" y="1085"/>
                    <a:pt x="2688" y="724"/>
                    <a:pt x="2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4738725" y="5826150"/>
              <a:ext cx="256075" cy="1029525"/>
            </a:xfrm>
            <a:custGeom>
              <a:avLst/>
              <a:gdLst/>
              <a:ahLst/>
              <a:cxnLst/>
              <a:rect l="l" t="t" r="r" b="b"/>
              <a:pathLst>
                <a:path w="10243" h="41181" extrusionOk="0">
                  <a:moveTo>
                    <a:pt x="589" y="1"/>
                  </a:moveTo>
                  <a:lnTo>
                    <a:pt x="1" y="136"/>
                  </a:lnTo>
                  <a:lnTo>
                    <a:pt x="9624" y="41181"/>
                  </a:lnTo>
                  <a:lnTo>
                    <a:pt x="10242" y="41181"/>
                  </a:lnTo>
                  <a:lnTo>
                    <a:pt x="4743" y="17721"/>
                  </a:lnTo>
                  <a:lnTo>
                    <a:pt x="3613" y="12901"/>
                  </a:lnTo>
                  <a:lnTo>
                    <a:pt x="2295" y="7281"/>
                  </a:lnTo>
                  <a:lnTo>
                    <a:pt x="1134" y="2334"/>
                  </a:ln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5" name="Google Shape;2015;p64"/>
            <p:cNvGrpSpPr/>
            <p:nvPr/>
          </p:nvGrpSpPr>
          <p:grpSpPr>
            <a:xfrm>
              <a:off x="4660425" y="6385800"/>
              <a:ext cx="1626775" cy="469875"/>
              <a:chOff x="4660425" y="6385800"/>
              <a:chExt cx="1626775" cy="469875"/>
            </a:xfrm>
          </p:grpSpPr>
          <p:sp>
            <p:nvSpPr>
              <p:cNvPr id="2016" name="Google Shape;2016;p64"/>
              <p:cNvSpPr/>
              <p:nvPr/>
            </p:nvSpPr>
            <p:spPr>
              <a:xfrm>
                <a:off x="4700275" y="6386050"/>
                <a:ext cx="5700" cy="469625"/>
              </a:xfrm>
              <a:custGeom>
                <a:avLst/>
                <a:gdLst/>
                <a:ahLst/>
                <a:cxnLst/>
                <a:rect l="l" t="t" r="r" b="b"/>
                <a:pathLst>
                  <a:path w="228" h="18785" extrusionOk="0">
                    <a:moveTo>
                      <a:pt x="114" y="0"/>
                    </a:moveTo>
                    <a:cubicBezTo>
                      <a:pt x="55" y="0"/>
                      <a:pt x="6" y="45"/>
                      <a:pt x="1" y="104"/>
                    </a:cubicBezTo>
                    <a:lnTo>
                      <a:pt x="1" y="18785"/>
                    </a:lnTo>
                    <a:lnTo>
                      <a:pt x="228" y="18785"/>
                    </a:lnTo>
                    <a:lnTo>
                      <a:pt x="228"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4746475" y="6385850"/>
                <a:ext cx="5700" cy="469825"/>
              </a:xfrm>
              <a:custGeom>
                <a:avLst/>
                <a:gdLst/>
                <a:ahLst/>
                <a:cxnLst/>
                <a:rect l="l" t="t" r="r" b="b"/>
                <a:pathLst>
                  <a:path w="228" h="18793" extrusionOk="0">
                    <a:moveTo>
                      <a:pt x="113" y="0"/>
                    </a:moveTo>
                    <a:cubicBezTo>
                      <a:pt x="51" y="0"/>
                      <a:pt x="1" y="50"/>
                      <a:pt x="2" y="112"/>
                    </a:cubicBezTo>
                    <a:lnTo>
                      <a:pt x="2" y="18793"/>
                    </a:lnTo>
                    <a:lnTo>
                      <a:pt x="228" y="18793"/>
                    </a:lnTo>
                    <a:lnTo>
                      <a:pt x="228" y="112"/>
                    </a:lnTo>
                    <a:cubicBezTo>
                      <a:pt x="226" y="50"/>
                      <a:pt x="175"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4792650" y="6385850"/>
                <a:ext cx="5675" cy="469825"/>
              </a:xfrm>
              <a:custGeom>
                <a:avLst/>
                <a:gdLst/>
                <a:ahLst/>
                <a:cxnLst/>
                <a:rect l="l" t="t" r="r" b="b"/>
                <a:pathLst>
                  <a:path w="227" h="18793" extrusionOk="0">
                    <a:moveTo>
                      <a:pt x="115" y="0"/>
                    </a:moveTo>
                    <a:cubicBezTo>
                      <a:pt x="53" y="0"/>
                      <a:pt x="0" y="50"/>
                      <a:pt x="0" y="112"/>
                    </a:cubicBezTo>
                    <a:lnTo>
                      <a:pt x="0" y="18793"/>
                    </a:lnTo>
                    <a:lnTo>
                      <a:pt x="225" y="18793"/>
                    </a:lnTo>
                    <a:lnTo>
                      <a:pt x="225" y="112"/>
                    </a:lnTo>
                    <a:cubicBezTo>
                      <a:pt x="226" y="51"/>
                      <a:pt x="176" y="1"/>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4838825" y="6386050"/>
                <a:ext cx="5700" cy="469625"/>
              </a:xfrm>
              <a:custGeom>
                <a:avLst/>
                <a:gdLst/>
                <a:ahLst/>
                <a:cxnLst/>
                <a:rect l="l" t="t" r="r" b="b"/>
                <a:pathLst>
                  <a:path w="228" h="18785" extrusionOk="0">
                    <a:moveTo>
                      <a:pt x="114" y="0"/>
                    </a:moveTo>
                    <a:cubicBezTo>
                      <a:pt x="55" y="0"/>
                      <a:pt x="5" y="45"/>
                      <a:pt x="0" y="104"/>
                    </a:cubicBezTo>
                    <a:lnTo>
                      <a:pt x="0" y="18785"/>
                    </a:lnTo>
                    <a:lnTo>
                      <a:pt x="227" y="18785"/>
                    </a:lnTo>
                    <a:lnTo>
                      <a:pt x="227" y="104"/>
                    </a:lnTo>
                    <a:cubicBezTo>
                      <a:pt x="221"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4885025" y="6386050"/>
                <a:ext cx="5700" cy="469625"/>
              </a:xfrm>
              <a:custGeom>
                <a:avLst/>
                <a:gdLst/>
                <a:ahLst/>
                <a:cxnLst/>
                <a:rect l="l" t="t" r="r" b="b"/>
                <a:pathLst>
                  <a:path w="228" h="18785" extrusionOk="0">
                    <a:moveTo>
                      <a:pt x="114" y="0"/>
                    </a:moveTo>
                    <a:cubicBezTo>
                      <a:pt x="55" y="0"/>
                      <a:pt x="6" y="45"/>
                      <a:pt x="0" y="104"/>
                    </a:cubicBezTo>
                    <a:lnTo>
                      <a:pt x="0" y="18785"/>
                    </a:lnTo>
                    <a:lnTo>
                      <a:pt x="227" y="18785"/>
                    </a:lnTo>
                    <a:lnTo>
                      <a:pt x="227" y="104"/>
                    </a:lnTo>
                    <a:cubicBezTo>
                      <a:pt x="221"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4931250" y="6385850"/>
                <a:ext cx="5675" cy="469825"/>
              </a:xfrm>
              <a:custGeom>
                <a:avLst/>
                <a:gdLst/>
                <a:ahLst/>
                <a:cxnLst/>
                <a:rect l="l" t="t" r="r" b="b"/>
                <a:pathLst>
                  <a:path w="227" h="18793" extrusionOk="0">
                    <a:moveTo>
                      <a:pt x="111" y="0"/>
                    </a:moveTo>
                    <a:cubicBezTo>
                      <a:pt x="50" y="0"/>
                      <a:pt x="0" y="50"/>
                      <a:pt x="0" y="112"/>
                    </a:cubicBezTo>
                    <a:lnTo>
                      <a:pt x="0" y="18793"/>
                    </a:lnTo>
                    <a:lnTo>
                      <a:pt x="226" y="18793"/>
                    </a:lnTo>
                    <a:lnTo>
                      <a:pt x="226" y="112"/>
                    </a:lnTo>
                    <a:cubicBezTo>
                      <a:pt x="225" y="50"/>
                      <a:pt x="174"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4977350" y="6385850"/>
                <a:ext cx="5675" cy="469825"/>
              </a:xfrm>
              <a:custGeom>
                <a:avLst/>
                <a:gdLst/>
                <a:ahLst/>
                <a:cxnLst/>
                <a:rect l="l" t="t" r="r" b="b"/>
                <a:pathLst>
                  <a:path w="227" h="18793" extrusionOk="0">
                    <a:moveTo>
                      <a:pt x="115" y="0"/>
                    </a:moveTo>
                    <a:cubicBezTo>
                      <a:pt x="53" y="0"/>
                      <a:pt x="2" y="50"/>
                      <a:pt x="1" y="112"/>
                    </a:cubicBezTo>
                    <a:lnTo>
                      <a:pt x="1" y="18793"/>
                    </a:lnTo>
                    <a:lnTo>
                      <a:pt x="227" y="18793"/>
                    </a:lnTo>
                    <a:lnTo>
                      <a:pt x="227" y="112"/>
                    </a:lnTo>
                    <a:cubicBezTo>
                      <a:pt x="227" y="50"/>
                      <a:pt x="177"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5023550" y="6385800"/>
                <a:ext cx="5700" cy="469875"/>
              </a:xfrm>
              <a:custGeom>
                <a:avLst/>
                <a:gdLst/>
                <a:ahLst/>
                <a:cxnLst/>
                <a:rect l="l" t="t" r="r" b="b"/>
                <a:pathLst>
                  <a:path w="228" h="18795" extrusionOk="0">
                    <a:moveTo>
                      <a:pt x="114" y="1"/>
                    </a:moveTo>
                    <a:cubicBezTo>
                      <a:pt x="51"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5069750" y="6385800"/>
                <a:ext cx="5700" cy="469875"/>
              </a:xfrm>
              <a:custGeom>
                <a:avLst/>
                <a:gdLst/>
                <a:ahLst/>
                <a:cxnLst/>
                <a:rect l="l" t="t" r="r" b="b"/>
                <a:pathLst>
                  <a:path w="228" h="18795" extrusionOk="0">
                    <a:moveTo>
                      <a:pt x="114" y="1"/>
                    </a:moveTo>
                    <a:cubicBezTo>
                      <a:pt x="51"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5113400" y="6385850"/>
                <a:ext cx="5675" cy="469825"/>
              </a:xfrm>
              <a:custGeom>
                <a:avLst/>
                <a:gdLst/>
                <a:ahLst/>
                <a:cxnLst/>
                <a:rect l="l" t="t" r="r" b="b"/>
                <a:pathLst>
                  <a:path w="227" h="18793" extrusionOk="0">
                    <a:moveTo>
                      <a:pt x="112" y="0"/>
                    </a:moveTo>
                    <a:cubicBezTo>
                      <a:pt x="50" y="0"/>
                      <a:pt x="1" y="50"/>
                      <a:pt x="1" y="112"/>
                    </a:cubicBezTo>
                    <a:lnTo>
                      <a:pt x="1" y="18793"/>
                    </a:lnTo>
                    <a:lnTo>
                      <a:pt x="226" y="18793"/>
                    </a:lnTo>
                    <a:lnTo>
                      <a:pt x="226" y="112"/>
                    </a:lnTo>
                    <a:cubicBezTo>
                      <a:pt x="225" y="50"/>
                      <a:pt x="174"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5159550" y="6385850"/>
                <a:ext cx="5650" cy="469825"/>
              </a:xfrm>
              <a:custGeom>
                <a:avLst/>
                <a:gdLst/>
                <a:ahLst/>
                <a:cxnLst/>
                <a:rect l="l" t="t" r="r" b="b"/>
                <a:pathLst>
                  <a:path w="226" h="18793" extrusionOk="0">
                    <a:moveTo>
                      <a:pt x="115" y="0"/>
                    </a:moveTo>
                    <a:cubicBezTo>
                      <a:pt x="52" y="0"/>
                      <a:pt x="1" y="50"/>
                      <a:pt x="0" y="112"/>
                    </a:cubicBezTo>
                    <a:lnTo>
                      <a:pt x="0" y="18793"/>
                    </a:lnTo>
                    <a:lnTo>
                      <a:pt x="226" y="18793"/>
                    </a:lnTo>
                    <a:lnTo>
                      <a:pt x="226" y="112"/>
                    </a:lnTo>
                    <a:cubicBezTo>
                      <a:pt x="226" y="51"/>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5205725" y="6385800"/>
                <a:ext cx="5675" cy="469875"/>
              </a:xfrm>
              <a:custGeom>
                <a:avLst/>
                <a:gdLst/>
                <a:ahLst/>
                <a:cxnLst/>
                <a:rect l="l" t="t" r="r" b="b"/>
                <a:pathLst>
                  <a:path w="227" h="18795" extrusionOk="0">
                    <a:moveTo>
                      <a:pt x="113" y="1"/>
                    </a:moveTo>
                    <a:cubicBezTo>
                      <a:pt x="51" y="1"/>
                      <a:pt x="0" y="52"/>
                      <a:pt x="0" y="114"/>
                    </a:cubicBezTo>
                    <a:lnTo>
                      <a:pt x="0" y="18795"/>
                    </a:lnTo>
                    <a:lnTo>
                      <a:pt x="227" y="18795"/>
                    </a:lnTo>
                    <a:lnTo>
                      <a:pt x="227" y="114"/>
                    </a:lnTo>
                    <a:cubicBezTo>
                      <a:pt x="227" y="52"/>
                      <a:pt x="176"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5251900" y="6385800"/>
                <a:ext cx="5700" cy="469875"/>
              </a:xfrm>
              <a:custGeom>
                <a:avLst/>
                <a:gdLst/>
                <a:ahLst/>
                <a:cxnLst/>
                <a:rect l="l" t="t" r="r" b="b"/>
                <a:pathLst>
                  <a:path w="228" h="18795" extrusionOk="0">
                    <a:moveTo>
                      <a:pt x="114" y="1"/>
                    </a:moveTo>
                    <a:cubicBezTo>
                      <a:pt x="52"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5298100" y="6385850"/>
                <a:ext cx="5700" cy="469825"/>
              </a:xfrm>
              <a:custGeom>
                <a:avLst/>
                <a:gdLst/>
                <a:ahLst/>
                <a:cxnLst/>
                <a:rect l="l" t="t" r="r" b="b"/>
                <a:pathLst>
                  <a:path w="228" h="18793" extrusionOk="0">
                    <a:moveTo>
                      <a:pt x="115" y="0"/>
                    </a:moveTo>
                    <a:cubicBezTo>
                      <a:pt x="115" y="0"/>
                      <a:pt x="114" y="0"/>
                      <a:pt x="113" y="0"/>
                    </a:cubicBezTo>
                    <a:cubicBezTo>
                      <a:pt x="51" y="0"/>
                      <a:pt x="1" y="50"/>
                      <a:pt x="1" y="112"/>
                    </a:cubicBezTo>
                    <a:lnTo>
                      <a:pt x="1" y="18793"/>
                    </a:lnTo>
                    <a:lnTo>
                      <a:pt x="228" y="18793"/>
                    </a:lnTo>
                    <a:lnTo>
                      <a:pt x="228" y="112"/>
                    </a:lnTo>
                    <a:cubicBezTo>
                      <a:pt x="227" y="51"/>
                      <a:pt x="177"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5344250" y="6385850"/>
                <a:ext cx="5700" cy="469825"/>
              </a:xfrm>
              <a:custGeom>
                <a:avLst/>
                <a:gdLst/>
                <a:ahLst/>
                <a:cxnLst/>
                <a:rect l="l" t="t" r="r" b="b"/>
                <a:pathLst>
                  <a:path w="228" h="18793" extrusionOk="0">
                    <a:moveTo>
                      <a:pt x="115" y="0"/>
                    </a:moveTo>
                    <a:cubicBezTo>
                      <a:pt x="53" y="0"/>
                      <a:pt x="1" y="50"/>
                      <a:pt x="1" y="112"/>
                    </a:cubicBezTo>
                    <a:lnTo>
                      <a:pt x="1" y="18793"/>
                    </a:lnTo>
                    <a:lnTo>
                      <a:pt x="227" y="18793"/>
                    </a:lnTo>
                    <a:lnTo>
                      <a:pt x="227" y="112"/>
                    </a:lnTo>
                    <a:cubicBezTo>
                      <a:pt x="227"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5390475" y="6386050"/>
                <a:ext cx="5675" cy="469625"/>
              </a:xfrm>
              <a:custGeom>
                <a:avLst/>
                <a:gdLst/>
                <a:ahLst/>
                <a:cxnLst/>
                <a:rect l="l" t="t" r="r" b="b"/>
                <a:pathLst>
                  <a:path w="227" h="18785" extrusionOk="0">
                    <a:moveTo>
                      <a:pt x="113" y="0"/>
                    </a:moveTo>
                    <a:cubicBezTo>
                      <a:pt x="55" y="0"/>
                      <a:pt x="5" y="45"/>
                      <a:pt x="1" y="104"/>
                    </a:cubicBezTo>
                    <a:lnTo>
                      <a:pt x="1" y="18785"/>
                    </a:lnTo>
                    <a:lnTo>
                      <a:pt x="226" y="18785"/>
                    </a:lnTo>
                    <a:lnTo>
                      <a:pt x="226" y="104"/>
                    </a:lnTo>
                    <a:cubicBezTo>
                      <a:pt x="222" y="45"/>
                      <a:pt x="172"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5436650" y="6385800"/>
                <a:ext cx="5700" cy="469875"/>
              </a:xfrm>
              <a:custGeom>
                <a:avLst/>
                <a:gdLst/>
                <a:ahLst/>
                <a:cxnLst/>
                <a:rect l="l" t="t" r="r" b="b"/>
                <a:pathLst>
                  <a:path w="228" h="18795" extrusionOk="0">
                    <a:moveTo>
                      <a:pt x="114" y="1"/>
                    </a:moveTo>
                    <a:cubicBezTo>
                      <a:pt x="52" y="1"/>
                      <a:pt x="0" y="52"/>
                      <a:pt x="0" y="114"/>
                    </a:cubicBezTo>
                    <a:lnTo>
                      <a:pt x="0" y="18795"/>
                    </a:lnTo>
                    <a:lnTo>
                      <a:pt x="227" y="18795"/>
                    </a:lnTo>
                    <a:lnTo>
                      <a:pt x="227" y="114"/>
                    </a:lnTo>
                    <a:cubicBezTo>
                      <a:pt x="227" y="52"/>
                      <a:pt x="176"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5482850" y="6385800"/>
                <a:ext cx="5700" cy="469875"/>
              </a:xfrm>
              <a:custGeom>
                <a:avLst/>
                <a:gdLst/>
                <a:ahLst/>
                <a:cxnLst/>
                <a:rect l="l" t="t" r="r" b="b"/>
                <a:pathLst>
                  <a:path w="228" h="18795" extrusionOk="0">
                    <a:moveTo>
                      <a:pt x="114" y="1"/>
                    </a:moveTo>
                    <a:cubicBezTo>
                      <a:pt x="51" y="1"/>
                      <a:pt x="0" y="52"/>
                      <a:pt x="0" y="114"/>
                    </a:cubicBezTo>
                    <a:lnTo>
                      <a:pt x="0" y="18795"/>
                    </a:lnTo>
                    <a:lnTo>
                      <a:pt x="227" y="18795"/>
                    </a:lnTo>
                    <a:lnTo>
                      <a:pt x="227" y="114"/>
                    </a:lnTo>
                    <a:cubicBezTo>
                      <a:pt x="227" y="52"/>
                      <a:pt x="176"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5526450" y="6385850"/>
                <a:ext cx="5675" cy="469825"/>
              </a:xfrm>
              <a:custGeom>
                <a:avLst/>
                <a:gdLst/>
                <a:ahLst/>
                <a:cxnLst/>
                <a:rect l="l" t="t" r="r" b="b"/>
                <a:pathLst>
                  <a:path w="227" h="18793" extrusionOk="0">
                    <a:moveTo>
                      <a:pt x="115" y="0"/>
                    </a:moveTo>
                    <a:cubicBezTo>
                      <a:pt x="52" y="0"/>
                      <a:pt x="0" y="50"/>
                      <a:pt x="0" y="112"/>
                    </a:cubicBezTo>
                    <a:lnTo>
                      <a:pt x="0" y="18793"/>
                    </a:lnTo>
                    <a:lnTo>
                      <a:pt x="227" y="18793"/>
                    </a:lnTo>
                    <a:lnTo>
                      <a:pt x="227" y="112"/>
                    </a:lnTo>
                    <a:cubicBezTo>
                      <a:pt x="227"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5572625" y="6386050"/>
                <a:ext cx="5700" cy="469625"/>
              </a:xfrm>
              <a:custGeom>
                <a:avLst/>
                <a:gdLst/>
                <a:ahLst/>
                <a:cxnLst/>
                <a:rect l="l" t="t" r="r" b="b"/>
                <a:pathLst>
                  <a:path w="228" h="18785" extrusionOk="0">
                    <a:moveTo>
                      <a:pt x="114" y="0"/>
                    </a:moveTo>
                    <a:cubicBezTo>
                      <a:pt x="55" y="0"/>
                      <a:pt x="7" y="45"/>
                      <a:pt x="1" y="104"/>
                    </a:cubicBezTo>
                    <a:lnTo>
                      <a:pt x="1" y="18785"/>
                    </a:lnTo>
                    <a:lnTo>
                      <a:pt x="228" y="18785"/>
                    </a:lnTo>
                    <a:lnTo>
                      <a:pt x="228"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5618875" y="6386050"/>
                <a:ext cx="5650" cy="469625"/>
              </a:xfrm>
              <a:custGeom>
                <a:avLst/>
                <a:gdLst/>
                <a:ahLst/>
                <a:cxnLst/>
                <a:rect l="l" t="t" r="r" b="b"/>
                <a:pathLst>
                  <a:path w="226" h="18785" extrusionOk="0">
                    <a:moveTo>
                      <a:pt x="112" y="0"/>
                    </a:moveTo>
                    <a:cubicBezTo>
                      <a:pt x="53" y="0"/>
                      <a:pt x="5" y="45"/>
                      <a:pt x="0" y="104"/>
                    </a:cubicBezTo>
                    <a:lnTo>
                      <a:pt x="0" y="18785"/>
                    </a:lnTo>
                    <a:lnTo>
                      <a:pt x="226" y="18785"/>
                    </a:lnTo>
                    <a:lnTo>
                      <a:pt x="226" y="104"/>
                    </a:lnTo>
                    <a:cubicBezTo>
                      <a:pt x="220" y="45"/>
                      <a:pt x="171"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5665025" y="6385800"/>
                <a:ext cx="5700" cy="469875"/>
              </a:xfrm>
              <a:custGeom>
                <a:avLst/>
                <a:gdLst/>
                <a:ahLst/>
                <a:cxnLst/>
                <a:rect l="l" t="t" r="r" b="b"/>
                <a:pathLst>
                  <a:path w="228" h="18795" extrusionOk="0">
                    <a:moveTo>
                      <a:pt x="114" y="1"/>
                    </a:moveTo>
                    <a:cubicBezTo>
                      <a:pt x="52" y="1"/>
                      <a:pt x="1" y="52"/>
                      <a:pt x="1" y="114"/>
                    </a:cubicBezTo>
                    <a:lnTo>
                      <a:pt x="1" y="18795"/>
                    </a:lnTo>
                    <a:lnTo>
                      <a:pt x="228" y="18795"/>
                    </a:lnTo>
                    <a:lnTo>
                      <a:pt x="228" y="114"/>
                    </a:lnTo>
                    <a:cubicBezTo>
                      <a:pt x="228" y="52"/>
                      <a:pt x="177"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5711225" y="6385850"/>
                <a:ext cx="5700" cy="469825"/>
              </a:xfrm>
              <a:custGeom>
                <a:avLst/>
                <a:gdLst/>
                <a:ahLst/>
                <a:cxnLst/>
                <a:rect l="l" t="t" r="r" b="b"/>
                <a:pathLst>
                  <a:path w="228" h="18793" extrusionOk="0">
                    <a:moveTo>
                      <a:pt x="115" y="0"/>
                    </a:moveTo>
                    <a:cubicBezTo>
                      <a:pt x="114" y="0"/>
                      <a:pt x="114" y="0"/>
                      <a:pt x="113" y="0"/>
                    </a:cubicBezTo>
                    <a:cubicBezTo>
                      <a:pt x="51" y="0"/>
                      <a:pt x="1" y="50"/>
                      <a:pt x="1" y="112"/>
                    </a:cubicBezTo>
                    <a:lnTo>
                      <a:pt x="1" y="18793"/>
                    </a:lnTo>
                    <a:lnTo>
                      <a:pt x="228" y="18793"/>
                    </a:lnTo>
                    <a:lnTo>
                      <a:pt x="228" y="112"/>
                    </a:lnTo>
                    <a:cubicBezTo>
                      <a:pt x="227" y="51"/>
                      <a:pt x="177"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5757375" y="6385850"/>
                <a:ext cx="5700" cy="469825"/>
              </a:xfrm>
              <a:custGeom>
                <a:avLst/>
                <a:gdLst/>
                <a:ahLst/>
                <a:cxnLst/>
                <a:rect l="l" t="t" r="r" b="b"/>
                <a:pathLst>
                  <a:path w="228" h="18793" extrusionOk="0">
                    <a:moveTo>
                      <a:pt x="115" y="0"/>
                    </a:moveTo>
                    <a:cubicBezTo>
                      <a:pt x="53" y="0"/>
                      <a:pt x="2" y="50"/>
                      <a:pt x="0" y="112"/>
                    </a:cubicBezTo>
                    <a:lnTo>
                      <a:pt x="0" y="18793"/>
                    </a:lnTo>
                    <a:lnTo>
                      <a:pt x="227" y="18793"/>
                    </a:lnTo>
                    <a:lnTo>
                      <a:pt x="227" y="112"/>
                    </a:lnTo>
                    <a:cubicBezTo>
                      <a:pt x="227"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5803600" y="6386050"/>
                <a:ext cx="5675" cy="469625"/>
              </a:xfrm>
              <a:custGeom>
                <a:avLst/>
                <a:gdLst/>
                <a:ahLst/>
                <a:cxnLst/>
                <a:rect l="l" t="t" r="r" b="b"/>
                <a:pathLst>
                  <a:path w="227" h="18785" extrusionOk="0">
                    <a:moveTo>
                      <a:pt x="113" y="0"/>
                    </a:moveTo>
                    <a:cubicBezTo>
                      <a:pt x="54" y="0"/>
                      <a:pt x="5" y="45"/>
                      <a:pt x="1" y="104"/>
                    </a:cubicBezTo>
                    <a:lnTo>
                      <a:pt x="1" y="18785"/>
                    </a:lnTo>
                    <a:lnTo>
                      <a:pt x="226" y="18785"/>
                    </a:lnTo>
                    <a:lnTo>
                      <a:pt x="226" y="104"/>
                    </a:lnTo>
                    <a:cubicBezTo>
                      <a:pt x="221" y="45"/>
                      <a:pt x="172"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5849775" y="6386050"/>
                <a:ext cx="5700" cy="469625"/>
              </a:xfrm>
              <a:custGeom>
                <a:avLst/>
                <a:gdLst/>
                <a:ahLst/>
                <a:cxnLst/>
                <a:rect l="l" t="t" r="r" b="b"/>
                <a:pathLst>
                  <a:path w="228" h="18785" extrusionOk="0">
                    <a:moveTo>
                      <a:pt x="114" y="0"/>
                    </a:moveTo>
                    <a:cubicBezTo>
                      <a:pt x="55" y="0"/>
                      <a:pt x="6" y="45"/>
                      <a:pt x="0" y="104"/>
                    </a:cubicBezTo>
                    <a:lnTo>
                      <a:pt x="0" y="18785"/>
                    </a:lnTo>
                    <a:lnTo>
                      <a:pt x="227" y="18785"/>
                    </a:lnTo>
                    <a:lnTo>
                      <a:pt x="227"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5895975" y="6385850"/>
                <a:ext cx="5700" cy="469825"/>
              </a:xfrm>
              <a:custGeom>
                <a:avLst/>
                <a:gdLst/>
                <a:ahLst/>
                <a:cxnLst/>
                <a:rect l="l" t="t" r="r" b="b"/>
                <a:pathLst>
                  <a:path w="228" h="18793" extrusionOk="0">
                    <a:moveTo>
                      <a:pt x="115" y="0"/>
                    </a:moveTo>
                    <a:cubicBezTo>
                      <a:pt x="114" y="0"/>
                      <a:pt x="113" y="0"/>
                      <a:pt x="113" y="0"/>
                    </a:cubicBezTo>
                    <a:cubicBezTo>
                      <a:pt x="50" y="0"/>
                      <a:pt x="0" y="50"/>
                      <a:pt x="0" y="112"/>
                    </a:cubicBezTo>
                    <a:lnTo>
                      <a:pt x="0" y="18793"/>
                    </a:lnTo>
                    <a:lnTo>
                      <a:pt x="227" y="18793"/>
                    </a:lnTo>
                    <a:lnTo>
                      <a:pt x="227" y="112"/>
                    </a:lnTo>
                    <a:cubicBezTo>
                      <a:pt x="226" y="51"/>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5939525" y="6385850"/>
                <a:ext cx="5700" cy="469825"/>
              </a:xfrm>
              <a:custGeom>
                <a:avLst/>
                <a:gdLst/>
                <a:ahLst/>
                <a:cxnLst/>
                <a:rect l="l" t="t" r="r" b="b"/>
                <a:pathLst>
                  <a:path w="228" h="18793" extrusionOk="0">
                    <a:moveTo>
                      <a:pt x="115" y="0"/>
                    </a:moveTo>
                    <a:cubicBezTo>
                      <a:pt x="53" y="0"/>
                      <a:pt x="2" y="50"/>
                      <a:pt x="1" y="112"/>
                    </a:cubicBezTo>
                    <a:lnTo>
                      <a:pt x="1" y="18793"/>
                    </a:lnTo>
                    <a:lnTo>
                      <a:pt x="228" y="18793"/>
                    </a:lnTo>
                    <a:lnTo>
                      <a:pt x="228" y="112"/>
                    </a:lnTo>
                    <a:cubicBezTo>
                      <a:pt x="228" y="50"/>
                      <a:pt x="178"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5985725" y="6385800"/>
                <a:ext cx="5700" cy="469875"/>
              </a:xfrm>
              <a:custGeom>
                <a:avLst/>
                <a:gdLst/>
                <a:ahLst/>
                <a:cxnLst/>
                <a:rect l="l" t="t" r="r" b="b"/>
                <a:pathLst>
                  <a:path w="228" h="18795" extrusionOk="0">
                    <a:moveTo>
                      <a:pt x="114" y="1"/>
                    </a:moveTo>
                    <a:cubicBezTo>
                      <a:pt x="52" y="1"/>
                      <a:pt x="1" y="52"/>
                      <a:pt x="1" y="114"/>
                    </a:cubicBezTo>
                    <a:lnTo>
                      <a:pt x="1" y="18795"/>
                    </a:lnTo>
                    <a:lnTo>
                      <a:pt x="228" y="18795"/>
                    </a:lnTo>
                    <a:lnTo>
                      <a:pt x="228" y="114"/>
                    </a:lnTo>
                    <a:cubicBezTo>
                      <a:pt x="228" y="52"/>
                      <a:pt x="178"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6031975" y="6386050"/>
                <a:ext cx="5675" cy="469625"/>
              </a:xfrm>
              <a:custGeom>
                <a:avLst/>
                <a:gdLst/>
                <a:ahLst/>
                <a:cxnLst/>
                <a:rect l="l" t="t" r="r" b="b"/>
                <a:pathLst>
                  <a:path w="227" h="18785" extrusionOk="0">
                    <a:moveTo>
                      <a:pt x="113" y="0"/>
                    </a:moveTo>
                    <a:cubicBezTo>
                      <a:pt x="54" y="0"/>
                      <a:pt x="5" y="45"/>
                      <a:pt x="1" y="104"/>
                    </a:cubicBezTo>
                    <a:lnTo>
                      <a:pt x="1" y="18785"/>
                    </a:lnTo>
                    <a:lnTo>
                      <a:pt x="227" y="18785"/>
                    </a:lnTo>
                    <a:lnTo>
                      <a:pt x="227" y="104"/>
                    </a:lnTo>
                    <a:cubicBezTo>
                      <a:pt x="221" y="45"/>
                      <a:pt x="172"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6078150" y="6385850"/>
                <a:ext cx="5700" cy="469825"/>
              </a:xfrm>
              <a:custGeom>
                <a:avLst/>
                <a:gdLst/>
                <a:ahLst/>
                <a:cxnLst/>
                <a:rect l="l" t="t" r="r" b="b"/>
                <a:pathLst>
                  <a:path w="228" h="18793" extrusionOk="0">
                    <a:moveTo>
                      <a:pt x="114" y="0"/>
                    </a:moveTo>
                    <a:cubicBezTo>
                      <a:pt x="113" y="0"/>
                      <a:pt x="113" y="0"/>
                      <a:pt x="112" y="0"/>
                    </a:cubicBezTo>
                    <a:cubicBezTo>
                      <a:pt x="51" y="0"/>
                      <a:pt x="1" y="50"/>
                      <a:pt x="1" y="112"/>
                    </a:cubicBezTo>
                    <a:lnTo>
                      <a:pt x="1" y="18793"/>
                    </a:lnTo>
                    <a:lnTo>
                      <a:pt x="228" y="18793"/>
                    </a:lnTo>
                    <a:lnTo>
                      <a:pt x="228" y="112"/>
                    </a:lnTo>
                    <a:cubicBezTo>
                      <a:pt x="226" y="51"/>
                      <a:pt x="175"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6124300" y="6385850"/>
                <a:ext cx="5675" cy="469825"/>
              </a:xfrm>
              <a:custGeom>
                <a:avLst/>
                <a:gdLst/>
                <a:ahLst/>
                <a:cxnLst/>
                <a:rect l="l" t="t" r="r" b="b"/>
                <a:pathLst>
                  <a:path w="227" h="18793" extrusionOk="0">
                    <a:moveTo>
                      <a:pt x="115" y="0"/>
                    </a:moveTo>
                    <a:cubicBezTo>
                      <a:pt x="53" y="0"/>
                      <a:pt x="2" y="50"/>
                      <a:pt x="0" y="112"/>
                    </a:cubicBezTo>
                    <a:lnTo>
                      <a:pt x="0" y="18793"/>
                    </a:lnTo>
                    <a:lnTo>
                      <a:pt x="226" y="18793"/>
                    </a:lnTo>
                    <a:lnTo>
                      <a:pt x="226" y="112"/>
                    </a:lnTo>
                    <a:cubicBezTo>
                      <a:pt x="226" y="50"/>
                      <a:pt x="176" y="0"/>
                      <a:pt x="1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6170500" y="6386050"/>
                <a:ext cx="5675" cy="469625"/>
              </a:xfrm>
              <a:custGeom>
                <a:avLst/>
                <a:gdLst/>
                <a:ahLst/>
                <a:cxnLst/>
                <a:rect l="l" t="t" r="r" b="b"/>
                <a:pathLst>
                  <a:path w="227" h="18785" extrusionOk="0">
                    <a:moveTo>
                      <a:pt x="114" y="0"/>
                    </a:moveTo>
                    <a:cubicBezTo>
                      <a:pt x="55" y="0"/>
                      <a:pt x="5" y="45"/>
                      <a:pt x="0" y="104"/>
                    </a:cubicBezTo>
                    <a:lnTo>
                      <a:pt x="0" y="18785"/>
                    </a:lnTo>
                    <a:lnTo>
                      <a:pt x="226" y="18785"/>
                    </a:lnTo>
                    <a:lnTo>
                      <a:pt x="226" y="104"/>
                    </a:lnTo>
                    <a:cubicBezTo>
                      <a:pt x="222" y="45"/>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6216675" y="6385800"/>
                <a:ext cx="5675" cy="469875"/>
              </a:xfrm>
              <a:custGeom>
                <a:avLst/>
                <a:gdLst/>
                <a:ahLst/>
                <a:cxnLst/>
                <a:rect l="l" t="t" r="r" b="b"/>
                <a:pathLst>
                  <a:path w="227" h="18795" extrusionOk="0">
                    <a:moveTo>
                      <a:pt x="114" y="1"/>
                    </a:moveTo>
                    <a:cubicBezTo>
                      <a:pt x="51" y="1"/>
                      <a:pt x="0" y="52"/>
                      <a:pt x="0" y="114"/>
                    </a:cubicBezTo>
                    <a:lnTo>
                      <a:pt x="0" y="18795"/>
                    </a:lnTo>
                    <a:lnTo>
                      <a:pt x="227" y="18795"/>
                    </a:lnTo>
                    <a:lnTo>
                      <a:pt x="227" y="114"/>
                    </a:lnTo>
                    <a:cubicBezTo>
                      <a:pt x="227" y="52"/>
                      <a:pt x="176" y="1"/>
                      <a:pt x="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6262900" y="6385850"/>
                <a:ext cx="5700" cy="469825"/>
              </a:xfrm>
              <a:custGeom>
                <a:avLst/>
                <a:gdLst/>
                <a:ahLst/>
                <a:cxnLst/>
                <a:rect l="l" t="t" r="r" b="b"/>
                <a:pathLst>
                  <a:path w="228" h="18793" extrusionOk="0">
                    <a:moveTo>
                      <a:pt x="113" y="0"/>
                    </a:moveTo>
                    <a:cubicBezTo>
                      <a:pt x="50" y="0"/>
                      <a:pt x="0" y="50"/>
                      <a:pt x="0" y="112"/>
                    </a:cubicBezTo>
                    <a:lnTo>
                      <a:pt x="0" y="18793"/>
                    </a:lnTo>
                    <a:lnTo>
                      <a:pt x="227" y="18793"/>
                    </a:lnTo>
                    <a:lnTo>
                      <a:pt x="227" y="112"/>
                    </a:lnTo>
                    <a:cubicBezTo>
                      <a:pt x="226" y="50"/>
                      <a:pt x="175"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4660425" y="6493625"/>
                <a:ext cx="1626775" cy="5675"/>
              </a:xfrm>
              <a:custGeom>
                <a:avLst/>
                <a:gdLst/>
                <a:ahLst/>
                <a:cxnLst/>
                <a:rect l="l" t="t" r="r" b="b"/>
                <a:pathLst>
                  <a:path w="65071" h="227" extrusionOk="0">
                    <a:moveTo>
                      <a:pt x="1" y="1"/>
                    </a:moveTo>
                    <a:lnTo>
                      <a:pt x="1" y="227"/>
                    </a:lnTo>
                    <a:lnTo>
                      <a:pt x="65070" y="227"/>
                    </a:lnTo>
                    <a:lnTo>
                      <a:pt x="65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4660425" y="6798950"/>
                <a:ext cx="1626775" cy="5675"/>
              </a:xfrm>
              <a:custGeom>
                <a:avLst/>
                <a:gdLst/>
                <a:ahLst/>
                <a:cxnLst/>
                <a:rect l="l" t="t" r="r" b="b"/>
                <a:pathLst>
                  <a:path w="65071" h="227" extrusionOk="0">
                    <a:moveTo>
                      <a:pt x="1" y="1"/>
                    </a:moveTo>
                    <a:lnTo>
                      <a:pt x="1" y="227"/>
                    </a:lnTo>
                    <a:lnTo>
                      <a:pt x="65070" y="227"/>
                    </a:lnTo>
                    <a:lnTo>
                      <a:pt x="65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4660425" y="6439750"/>
                <a:ext cx="1626775" cy="5675"/>
              </a:xfrm>
              <a:custGeom>
                <a:avLst/>
                <a:gdLst/>
                <a:ahLst/>
                <a:cxnLst/>
                <a:rect l="l" t="t" r="r" b="b"/>
                <a:pathLst>
                  <a:path w="65071" h="227" extrusionOk="0">
                    <a:moveTo>
                      <a:pt x="1" y="1"/>
                    </a:moveTo>
                    <a:lnTo>
                      <a:pt x="1" y="226"/>
                    </a:lnTo>
                    <a:lnTo>
                      <a:pt x="65070" y="226"/>
                    </a:lnTo>
                    <a:lnTo>
                      <a:pt x="65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54" name="Google Shape;2054;p64"/>
          <p:cNvGrpSpPr/>
          <p:nvPr/>
        </p:nvGrpSpPr>
        <p:grpSpPr>
          <a:xfrm rot="536116">
            <a:off x="457095" y="2733671"/>
            <a:ext cx="2141288" cy="2143125"/>
            <a:chOff x="7807150" y="2536700"/>
            <a:chExt cx="2065725" cy="2067300"/>
          </a:xfrm>
        </p:grpSpPr>
        <p:sp>
          <p:nvSpPr>
            <p:cNvPr id="2055" name="Google Shape;2055;p64"/>
            <p:cNvSpPr/>
            <p:nvPr/>
          </p:nvSpPr>
          <p:spPr>
            <a:xfrm>
              <a:off x="7807150" y="2536700"/>
              <a:ext cx="2065725" cy="2067300"/>
            </a:xfrm>
            <a:custGeom>
              <a:avLst/>
              <a:gdLst/>
              <a:ahLst/>
              <a:cxnLst/>
              <a:rect l="l" t="t" r="r" b="b"/>
              <a:pathLst>
                <a:path w="82629" h="82692" extrusionOk="0">
                  <a:moveTo>
                    <a:pt x="39916" y="0"/>
                  </a:moveTo>
                  <a:cubicBezTo>
                    <a:pt x="37419" y="0"/>
                    <a:pt x="34926" y="234"/>
                    <a:pt x="32471" y="696"/>
                  </a:cubicBezTo>
                  <a:cubicBezTo>
                    <a:pt x="18938" y="3255"/>
                    <a:pt x="7301" y="13079"/>
                    <a:pt x="2503" y="25993"/>
                  </a:cubicBezTo>
                  <a:cubicBezTo>
                    <a:pt x="2297" y="26544"/>
                    <a:pt x="2121" y="27049"/>
                    <a:pt x="1973" y="27516"/>
                  </a:cubicBezTo>
                  <a:cubicBezTo>
                    <a:pt x="664" y="31514"/>
                    <a:pt x="0" y="35692"/>
                    <a:pt x="0" y="39934"/>
                  </a:cubicBezTo>
                  <a:lnTo>
                    <a:pt x="0" y="80440"/>
                  </a:lnTo>
                  <a:cubicBezTo>
                    <a:pt x="0" y="81683"/>
                    <a:pt x="1007" y="82692"/>
                    <a:pt x="2252" y="82692"/>
                  </a:cubicBezTo>
                  <a:lnTo>
                    <a:pt x="80249" y="82692"/>
                  </a:lnTo>
                  <a:cubicBezTo>
                    <a:pt x="81472" y="82692"/>
                    <a:pt x="82471" y="81714"/>
                    <a:pt x="82500" y="80491"/>
                  </a:cubicBezTo>
                  <a:lnTo>
                    <a:pt x="82629" y="74775"/>
                  </a:lnTo>
                  <a:cubicBezTo>
                    <a:pt x="82629" y="74758"/>
                    <a:pt x="82588" y="63441"/>
                    <a:pt x="82588" y="63441"/>
                  </a:cubicBezTo>
                  <a:cubicBezTo>
                    <a:pt x="82587" y="63233"/>
                    <a:pt x="82557" y="63027"/>
                    <a:pt x="82500" y="62827"/>
                  </a:cubicBezTo>
                  <a:lnTo>
                    <a:pt x="82500" y="39935"/>
                  </a:lnTo>
                  <a:cubicBezTo>
                    <a:pt x="82500" y="37893"/>
                    <a:pt x="82344" y="35854"/>
                    <a:pt x="82034" y="33837"/>
                  </a:cubicBezTo>
                  <a:cubicBezTo>
                    <a:pt x="80369" y="22961"/>
                    <a:pt x="74174" y="13150"/>
                    <a:pt x="65039" y="6922"/>
                  </a:cubicBezTo>
                  <a:cubicBezTo>
                    <a:pt x="58403" y="2394"/>
                    <a:pt x="50633" y="0"/>
                    <a:pt x="42569" y="0"/>
                  </a:cubicBezTo>
                  <a:lnTo>
                    <a:pt x="39934" y="0"/>
                  </a:lnTo>
                  <a:cubicBezTo>
                    <a:pt x="39928" y="0"/>
                    <a:pt x="39922" y="0"/>
                    <a:pt x="39916" y="0"/>
                  </a:cubicBezTo>
                  <a:close/>
                </a:path>
              </a:pathLst>
            </a:custGeom>
            <a:solidFill>
              <a:schemeClr val="dk2"/>
            </a:solidFill>
            <a:ln>
              <a:noFill/>
            </a:ln>
            <a:effectLst>
              <a:outerShdw blurRad="57150" dist="19050" dir="5400000" algn="bl" rotWithShape="0">
                <a:srgbClr val="000000">
                  <a:alpha val="2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7986425" y="2597725"/>
              <a:ext cx="1454625" cy="1719025"/>
            </a:xfrm>
            <a:custGeom>
              <a:avLst/>
              <a:gdLst/>
              <a:ahLst/>
              <a:cxnLst/>
              <a:rect l="l" t="t" r="r" b="b"/>
              <a:pathLst>
                <a:path w="58185" h="68761" extrusionOk="0">
                  <a:moveTo>
                    <a:pt x="32539" y="0"/>
                  </a:moveTo>
                  <a:cubicBezTo>
                    <a:pt x="30176" y="0"/>
                    <a:pt x="27817" y="220"/>
                    <a:pt x="25494" y="658"/>
                  </a:cubicBezTo>
                  <a:cubicBezTo>
                    <a:pt x="21359" y="1440"/>
                    <a:pt x="17395" y="2931"/>
                    <a:pt x="13775" y="5016"/>
                  </a:cubicBezTo>
                  <a:cubicBezTo>
                    <a:pt x="13363" y="5253"/>
                    <a:pt x="17970" y="12494"/>
                    <a:pt x="17567" y="12745"/>
                  </a:cubicBezTo>
                  <a:cubicBezTo>
                    <a:pt x="17557" y="12751"/>
                    <a:pt x="17546" y="12754"/>
                    <a:pt x="17532" y="12754"/>
                  </a:cubicBezTo>
                  <a:cubicBezTo>
                    <a:pt x="16901" y="12754"/>
                    <a:pt x="11874" y="6625"/>
                    <a:pt x="11241" y="6625"/>
                  </a:cubicBezTo>
                  <a:cubicBezTo>
                    <a:pt x="11226" y="6625"/>
                    <a:pt x="11214" y="6629"/>
                    <a:pt x="11204" y="6636"/>
                  </a:cubicBezTo>
                  <a:cubicBezTo>
                    <a:pt x="9256" y="7974"/>
                    <a:pt x="7437" y="9493"/>
                    <a:pt x="5770" y="11170"/>
                  </a:cubicBezTo>
                  <a:cubicBezTo>
                    <a:pt x="4703" y="12245"/>
                    <a:pt x="12559" y="22084"/>
                    <a:pt x="11626" y="23285"/>
                  </a:cubicBezTo>
                  <a:cubicBezTo>
                    <a:pt x="9290" y="26295"/>
                    <a:pt x="9121" y="26134"/>
                    <a:pt x="7793" y="29706"/>
                  </a:cubicBezTo>
                  <a:cubicBezTo>
                    <a:pt x="7617" y="30178"/>
                    <a:pt x="7180" y="34491"/>
                    <a:pt x="7027" y="34975"/>
                  </a:cubicBezTo>
                  <a:cubicBezTo>
                    <a:pt x="5818" y="38664"/>
                    <a:pt x="10381" y="45641"/>
                    <a:pt x="10381" y="49732"/>
                  </a:cubicBezTo>
                  <a:lnTo>
                    <a:pt x="1" y="68760"/>
                  </a:lnTo>
                  <a:lnTo>
                    <a:pt x="58184" y="68760"/>
                  </a:lnTo>
                  <a:lnTo>
                    <a:pt x="58184" y="7988"/>
                  </a:lnTo>
                  <a:cubicBezTo>
                    <a:pt x="57621" y="7455"/>
                    <a:pt x="57016" y="6967"/>
                    <a:pt x="56374" y="6531"/>
                  </a:cubicBezTo>
                  <a:cubicBezTo>
                    <a:pt x="50335" y="2410"/>
                    <a:pt x="43035" y="0"/>
                    <a:pt x="35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8919850" y="2901175"/>
              <a:ext cx="338575" cy="338600"/>
            </a:xfrm>
            <a:custGeom>
              <a:avLst/>
              <a:gdLst/>
              <a:ahLst/>
              <a:cxnLst/>
              <a:rect l="l" t="t" r="r" b="b"/>
              <a:pathLst>
                <a:path w="13543" h="13544" extrusionOk="0">
                  <a:moveTo>
                    <a:pt x="6772" y="1"/>
                  </a:moveTo>
                  <a:cubicBezTo>
                    <a:pt x="4976" y="1"/>
                    <a:pt x="3254" y="714"/>
                    <a:pt x="1983" y="1983"/>
                  </a:cubicBezTo>
                  <a:cubicBezTo>
                    <a:pt x="714" y="3254"/>
                    <a:pt x="0" y="4976"/>
                    <a:pt x="0" y="6772"/>
                  </a:cubicBezTo>
                  <a:cubicBezTo>
                    <a:pt x="0" y="8568"/>
                    <a:pt x="714" y="10290"/>
                    <a:pt x="1983" y="11560"/>
                  </a:cubicBezTo>
                  <a:cubicBezTo>
                    <a:pt x="3254" y="12830"/>
                    <a:pt x="4976" y="13543"/>
                    <a:pt x="6772" y="13543"/>
                  </a:cubicBezTo>
                  <a:cubicBezTo>
                    <a:pt x="8567" y="13543"/>
                    <a:pt x="10289" y="12830"/>
                    <a:pt x="11560" y="11560"/>
                  </a:cubicBezTo>
                  <a:cubicBezTo>
                    <a:pt x="12829" y="10290"/>
                    <a:pt x="13543" y="8568"/>
                    <a:pt x="13543" y="6772"/>
                  </a:cubicBezTo>
                  <a:cubicBezTo>
                    <a:pt x="13543" y="4976"/>
                    <a:pt x="12829" y="3254"/>
                    <a:pt x="11560" y="1983"/>
                  </a:cubicBezTo>
                  <a:cubicBezTo>
                    <a:pt x="10289" y="714"/>
                    <a:pt x="8567" y="1"/>
                    <a:pt x="6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8691275" y="3009775"/>
              <a:ext cx="774750" cy="1309550"/>
            </a:xfrm>
            <a:custGeom>
              <a:avLst/>
              <a:gdLst/>
              <a:ahLst/>
              <a:cxnLst/>
              <a:rect l="l" t="t" r="r" b="b"/>
              <a:pathLst>
                <a:path w="30990" h="52382" extrusionOk="0">
                  <a:moveTo>
                    <a:pt x="0" y="0"/>
                  </a:moveTo>
                  <a:lnTo>
                    <a:pt x="0" y="52381"/>
                  </a:lnTo>
                  <a:lnTo>
                    <a:pt x="30990" y="52381"/>
                  </a:lnTo>
                  <a:lnTo>
                    <a:pt x="30378" y="7794"/>
                  </a:lnTo>
                  <a:lnTo>
                    <a:pt x="23641" y="7794"/>
                  </a:lnTo>
                  <a:lnTo>
                    <a:pt x="23641" y="25169"/>
                  </a:lnTo>
                  <a:lnTo>
                    <a:pt x="19599" y="25169"/>
                  </a:lnTo>
                  <a:lnTo>
                    <a:pt x="19599" y="37945"/>
                  </a:lnTo>
                  <a:lnTo>
                    <a:pt x="9922" y="37945"/>
                  </a:lnTo>
                  <a:lnTo>
                    <a:pt x="9922" y="16737"/>
                  </a:lnTo>
                  <a:lnTo>
                    <a:pt x="7840" y="16737"/>
                  </a:lnTo>
                  <a:lnTo>
                    <a:pt x="78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8547625" y="3663900"/>
              <a:ext cx="590725" cy="507400"/>
            </a:xfrm>
            <a:custGeom>
              <a:avLst/>
              <a:gdLst/>
              <a:ahLst/>
              <a:cxnLst/>
              <a:rect l="l" t="t" r="r" b="b"/>
              <a:pathLst>
                <a:path w="23629" h="20296" extrusionOk="0">
                  <a:moveTo>
                    <a:pt x="10997" y="1"/>
                  </a:moveTo>
                  <a:cubicBezTo>
                    <a:pt x="8605" y="1"/>
                    <a:pt x="6820" y="1674"/>
                    <a:pt x="4843" y="3438"/>
                  </a:cubicBezTo>
                  <a:cubicBezTo>
                    <a:pt x="1399" y="6510"/>
                    <a:pt x="0" y="10577"/>
                    <a:pt x="1506" y="15097"/>
                  </a:cubicBezTo>
                  <a:cubicBezTo>
                    <a:pt x="1911" y="16315"/>
                    <a:pt x="2523" y="17499"/>
                    <a:pt x="3484" y="18350"/>
                  </a:cubicBezTo>
                  <a:cubicBezTo>
                    <a:pt x="4820" y="19536"/>
                    <a:pt x="6668" y="19949"/>
                    <a:pt x="8445" y="20142"/>
                  </a:cubicBezTo>
                  <a:cubicBezTo>
                    <a:pt x="9394" y="20244"/>
                    <a:pt x="10349" y="20296"/>
                    <a:pt x="11304" y="20296"/>
                  </a:cubicBezTo>
                  <a:cubicBezTo>
                    <a:pt x="13960" y="20296"/>
                    <a:pt x="16615" y="19899"/>
                    <a:pt x="19150" y="19108"/>
                  </a:cubicBezTo>
                  <a:cubicBezTo>
                    <a:pt x="21058" y="18513"/>
                    <a:pt x="23168" y="17354"/>
                    <a:pt x="23395" y="15369"/>
                  </a:cubicBezTo>
                  <a:cubicBezTo>
                    <a:pt x="23629" y="13318"/>
                    <a:pt x="21639" y="11650"/>
                    <a:pt x="19652" y="11091"/>
                  </a:cubicBezTo>
                  <a:cubicBezTo>
                    <a:pt x="18551" y="10782"/>
                    <a:pt x="17251" y="10581"/>
                    <a:pt x="16672" y="9596"/>
                  </a:cubicBezTo>
                  <a:cubicBezTo>
                    <a:pt x="16015" y="8481"/>
                    <a:pt x="16690" y="7095"/>
                    <a:pt x="16835" y="5810"/>
                  </a:cubicBezTo>
                  <a:cubicBezTo>
                    <a:pt x="17083" y="3612"/>
                    <a:pt x="15594" y="1507"/>
                    <a:pt x="13638" y="625"/>
                  </a:cubicBezTo>
                  <a:cubicBezTo>
                    <a:pt x="12669" y="189"/>
                    <a:pt x="11799" y="1"/>
                    <a:pt x="10997" y="1"/>
                  </a:cubicBezTo>
                  <a:close/>
                </a:path>
              </a:pathLst>
            </a:custGeom>
            <a:solidFill>
              <a:srgbClr val="2635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7857825" y="4236250"/>
              <a:ext cx="1953175" cy="316225"/>
            </a:xfrm>
            <a:custGeom>
              <a:avLst/>
              <a:gdLst/>
              <a:ahLst/>
              <a:cxnLst/>
              <a:rect l="l" t="t" r="r" b="b"/>
              <a:pathLst>
                <a:path w="78127" h="12649" extrusionOk="0">
                  <a:moveTo>
                    <a:pt x="0" y="1"/>
                  </a:moveTo>
                  <a:lnTo>
                    <a:pt x="4985" y="3004"/>
                  </a:lnTo>
                  <a:lnTo>
                    <a:pt x="0" y="5431"/>
                  </a:lnTo>
                  <a:lnTo>
                    <a:pt x="0" y="12648"/>
                  </a:lnTo>
                  <a:lnTo>
                    <a:pt x="77997" y="12648"/>
                  </a:lnTo>
                  <a:lnTo>
                    <a:pt x="78127" y="6900"/>
                  </a:lnTo>
                  <a:lnTo>
                    <a:pt x="60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8205950" y="2735100"/>
              <a:ext cx="630950" cy="1298525"/>
            </a:xfrm>
            <a:custGeom>
              <a:avLst/>
              <a:gdLst/>
              <a:ahLst/>
              <a:cxnLst/>
              <a:rect l="l" t="t" r="r" b="b"/>
              <a:pathLst>
                <a:path w="25238" h="51941" extrusionOk="0">
                  <a:moveTo>
                    <a:pt x="4160" y="0"/>
                  </a:moveTo>
                  <a:cubicBezTo>
                    <a:pt x="3921" y="147"/>
                    <a:pt x="3680" y="297"/>
                    <a:pt x="3440" y="446"/>
                  </a:cubicBezTo>
                  <a:cubicBezTo>
                    <a:pt x="3376" y="488"/>
                    <a:pt x="3312" y="529"/>
                    <a:pt x="3249" y="574"/>
                  </a:cubicBezTo>
                  <a:cubicBezTo>
                    <a:pt x="3035" y="709"/>
                    <a:pt x="2825" y="848"/>
                    <a:pt x="2618" y="991"/>
                  </a:cubicBezTo>
                  <a:cubicBezTo>
                    <a:pt x="2535" y="1047"/>
                    <a:pt x="2449" y="1103"/>
                    <a:pt x="2366" y="1167"/>
                  </a:cubicBezTo>
                  <a:lnTo>
                    <a:pt x="2366" y="5621"/>
                  </a:lnTo>
                  <a:lnTo>
                    <a:pt x="0" y="5621"/>
                  </a:lnTo>
                  <a:lnTo>
                    <a:pt x="0" y="51940"/>
                  </a:lnTo>
                  <a:lnTo>
                    <a:pt x="25237" y="51940"/>
                  </a:lnTo>
                  <a:lnTo>
                    <a:pt x="252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7857825" y="2875625"/>
              <a:ext cx="404125" cy="1494825"/>
            </a:xfrm>
            <a:custGeom>
              <a:avLst/>
              <a:gdLst/>
              <a:ahLst/>
              <a:cxnLst/>
              <a:rect l="l" t="t" r="r" b="b"/>
              <a:pathLst>
                <a:path w="16165" h="59793" extrusionOk="0">
                  <a:moveTo>
                    <a:pt x="16164" y="0"/>
                  </a:moveTo>
                  <a:lnTo>
                    <a:pt x="10959" y="2"/>
                  </a:lnTo>
                  <a:cubicBezTo>
                    <a:pt x="10310" y="655"/>
                    <a:pt x="9682" y="1330"/>
                    <a:pt x="9086" y="2032"/>
                  </a:cubicBezTo>
                  <a:cubicBezTo>
                    <a:pt x="8951" y="2185"/>
                    <a:pt x="8819" y="2343"/>
                    <a:pt x="8687" y="2501"/>
                  </a:cubicBezTo>
                  <a:cubicBezTo>
                    <a:pt x="8403" y="2838"/>
                    <a:pt x="8129" y="3184"/>
                    <a:pt x="7858" y="3536"/>
                  </a:cubicBezTo>
                  <a:cubicBezTo>
                    <a:pt x="7749" y="3675"/>
                    <a:pt x="7645" y="3813"/>
                    <a:pt x="7539" y="3953"/>
                  </a:cubicBezTo>
                  <a:cubicBezTo>
                    <a:pt x="7149" y="4471"/>
                    <a:pt x="6770" y="5000"/>
                    <a:pt x="6410" y="5541"/>
                  </a:cubicBezTo>
                  <a:cubicBezTo>
                    <a:pt x="6357" y="5616"/>
                    <a:pt x="6309" y="5691"/>
                    <a:pt x="6260" y="5765"/>
                  </a:cubicBezTo>
                  <a:cubicBezTo>
                    <a:pt x="6247" y="5780"/>
                    <a:pt x="6237" y="5797"/>
                    <a:pt x="6230" y="5814"/>
                  </a:cubicBezTo>
                  <a:cubicBezTo>
                    <a:pt x="6128" y="5961"/>
                    <a:pt x="6031" y="6107"/>
                    <a:pt x="5938" y="6258"/>
                  </a:cubicBezTo>
                  <a:cubicBezTo>
                    <a:pt x="5334" y="7199"/>
                    <a:pt x="4774" y="8168"/>
                    <a:pt x="4255" y="9162"/>
                  </a:cubicBezTo>
                  <a:cubicBezTo>
                    <a:pt x="4109" y="9436"/>
                    <a:pt x="3971" y="9714"/>
                    <a:pt x="3836" y="9991"/>
                  </a:cubicBezTo>
                  <a:cubicBezTo>
                    <a:pt x="3285" y="11106"/>
                    <a:pt x="2793" y="12249"/>
                    <a:pt x="2361" y="13415"/>
                  </a:cubicBezTo>
                  <a:cubicBezTo>
                    <a:pt x="2184" y="13888"/>
                    <a:pt x="2015" y="14368"/>
                    <a:pt x="1862" y="14852"/>
                  </a:cubicBezTo>
                  <a:cubicBezTo>
                    <a:pt x="653" y="18541"/>
                    <a:pt x="0" y="22478"/>
                    <a:pt x="0" y="26568"/>
                  </a:cubicBezTo>
                  <a:lnTo>
                    <a:pt x="0" y="59793"/>
                  </a:lnTo>
                  <a:lnTo>
                    <a:pt x="16164" y="59793"/>
                  </a:lnTo>
                  <a:lnTo>
                    <a:pt x="161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8252325" y="3971200"/>
              <a:ext cx="584575" cy="402425"/>
            </a:xfrm>
            <a:custGeom>
              <a:avLst/>
              <a:gdLst/>
              <a:ahLst/>
              <a:cxnLst/>
              <a:rect l="l" t="t" r="r" b="b"/>
              <a:pathLst>
                <a:path w="23383" h="16097" extrusionOk="0">
                  <a:moveTo>
                    <a:pt x="1" y="1"/>
                  </a:moveTo>
                  <a:lnTo>
                    <a:pt x="1" y="16097"/>
                  </a:lnTo>
                  <a:lnTo>
                    <a:pt x="23382" y="16097"/>
                  </a:lnTo>
                  <a:lnTo>
                    <a:pt x="23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8271400" y="2746250"/>
              <a:ext cx="565500" cy="13625"/>
            </a:xfrm>
            <a:custGeom>
              <a:avLst/>
              <a:gdLst/>
              <a:ahLst/>
              <a:cxnLst/>
              <a:rect l="l" t="t" r="r" b="b"/>
              <a:pathLst>
                <a:path w="22620" h="545" extrusionOk="0">
                  <a:moveTo>
                    <a:pt x="822" y="0"/>
                  </a:moveTo>
                  <a:cubicBezTo>
                    <a:pt x="758" y="42"/>
                    <a:pt x="694" y="83"/>
                    <a:pt x="631" y="128"/>
                  </a:cubicBezTo>
                  <a:cubicBezTo>
                    <a:pt x="417" y="263"/>
                    <a:pt x="207" y="402"/>
                    <a:pt x="0" y="545"/>
                  </a:cubicBezTo>
                  <a:lnTo>
                    <a:pt x="22619" y="545"/>
                  </a:lnTo>
                  <a:lnTo>
                    <a:pt x="22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8261650" y="2971425"/>
              <a:ext cx="575250" cy="13625"/>
            </a:xfrm>
            <a:custGeom>
              <a:avLst/>
              <a:gdLst/>
              <a:ahLst/>
              <a:cxnLst/>
              <a:rect l="l" t="t" r="r" b="b"/>
              <a:pathLst>
                <a:path w="23010" h="545" extrusionOk="0">
                  <a:moveTo>
                    <a:pt x="0" y="0"/>
                  </a:moveTo>
                  <a:lnTo>
                    <a:pt x="0" y="545"/>
                  </a:lnTo>
                  <a:lnTo>
                    <a:pt x="23009" y="545"/>
                  </a:lnTo>
                  <a:lnTo>
                    <a:pt x="230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8265100" y="3967925"/>
              <a:ext cx="26850" cy="405700"/>
            </a:xfrm>
            <a:custGeom>
              <a:avLst/>
              <a:gdLst/>
              <a:ahLst/>
              <a:cxnLst/>
              <a:rect l="l" t="t" r="r" b="b"/>
              <a:pathLst>
                <a:path w="1074" h="16228" extrusionOk="0">
                  <a:moveTo>
                    <a:pt x="0" y="0"/>
                  </a:moveTo>
                  <a:lnTo>
                    <a:pt x="0" y="16228"/>
                  </a:lnTo>
                  <a:lnTo>
                    <a:pt x="1074" y="16228"/>
                  </a:lnTo>
                  <a:lnTo>
                    <a:pt x="8" y="132"/>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8287150" y="2725525"/>
              <a:ext cx="562500" cy="23950"/>
            </a:xfrm>
            <a:custGeom>
              <a:avLst/>
              <a:gdLst/>
              <a:ahLst/>
              <a:cxnLst/>
              <a:rect l="l" t="t" r="r" b="b"/>
              <a:pathLst>
                <a:path w="22500" h="958" extrusionOk="0">
                  <a:moveTo>
                    <a:pt x="1551" y="0"/>
                  </a:moveTo>
                  <a:cubicBezTo>
                    <a:pt x="1336" y="124"/>
                    <a:pt x="1123" y="252"/>
                    <a:pt x="912" y="383"/>
                  </a:cubicBezTo>
                  <a:cubicBezTo>
                    <a:pt x="673" y="530"/>
                    <a:pt x="432" y="680"/>
                    <a:pt x="192" y="829"/>
                  </a:cubicBezTo>
                  <a:cubicBezTo>
                    <a:pt x="128" y="871"/>
                    <a:pt x="64" y="912"/>
                    <a:pt x="1" y="957"/>
                  </a:cubicBezTo>
                  <a:lnTo>
                    <a:pt x="22500" y="957"/>
                  </a:lnTo>
                  <a:lnTo>
                    <a:pt x="225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8250725" y="2952275"/>
              <a:ext cx="598875" cy="24000"/>
            </a:xfrm>
            <a:custGeom>
              <a:avLst/>
              <a:gdLst/>
              <a:ahLst/>
              <a:cxnLst/>
              <a:rect l="l" t="t" r="r" b="b"/>
              <a:pathLst>
                <a:path w="23955" h="960" extrusionOk="0">
                  <a:moveTo>
                    <a:pt x="0" y="1"/>
                  </a:moveTo>
                  <a:lnTo>
                    <a:pt x="0" y="959"/>
                  </a:lnTo>
                  <a:lnTo>
                    <a:pt x="23954" y="959"/>
                  </a:lnTo>
                  <a:lnTo>
                    <a:pt x="239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8250725" y="3153500"/>
              <a:ext cx="598875" cy="23975"/>
            </a:xfrm>
            <a:custGeom>
              <a:avLst/>
              <a:gdLst/>
              <a:ahLst/>
              <a:cxnLst/>
              <a:rect l="l" t="t" r="r" b="b"/>
              <a:pathLst>
                <a:path w="23955" h="959" extrusionOk="0">
                  <a:moveTo>
                    <a:pt x="0" y="0"/>
                  </a:moveTo>
                  <a:lnTo>
                    <a:pt x="0" y="959"/>
                  </a:lnTo>
                  <a:lnTo>
                    <a:pt x="23954" y="959"/>
                  </a:lnTo>
                  <a:lnTo>
                    <a:pt x="239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8458325" y="2673625"/>
              <a:ext cx="178875" cy="112600"/>
            </a:xfrm>
            <a:custGeom>
              <a:avLst/>
              <a:gdLst/>
              <a:ahLst/>
              <a:cxnLst/>
              <a:rect l="l" t="t" r="r" b="b"/>
              <a:pathLst>
                <a:path w="7155" h="4504" extrusionOk="0">
                  <a:moveTo>
                    <a:pt x="0" y="0"/>
                  </a:moveTo>
                  <a:lnTo>
                    <a:pt x="0" y="4504"/>
                  </a:lnTo>
                  <a:cubicBezTo>
                    <a:pt x="0" y="4504"/>
                    <a:pt x="1119" y="2778"/>
                    <a:pt x="3610" y="2778"/>
                  </a:cubicBezTo>
                  <a:cubicBezTo>
                    <a:pt x="6101" y="2778"/>
                    <a:pt x="7155" y="4504"/>
                    <a:pt x="7155" y="4504"/>
                  </a:cubicBezTo>
                  <a:lnTo>
                    <a:pt x="7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8455075" y="2771825"/>
              <a:ext cx="180575" cy="164525"/>
            </a:xfrm>
            <a:custGeom>
              <a:avLst/>
              <a:gdLst/>
              <a:ahLst/>
              <a:cxnLst/>
              <a:rect l="l" t="t" r="r" b="b"/>
              <a:pathLst>
                <a:path w="7223" h="6581" extrusionOk="0">
                  <a:moveTo>
                    <a:pt x="3612" y="0"/>
                  </a:moveTo>
                  <a:cubicBezTo>
                    <a:pt x="2770" y="0"/>
                    <a:pt x="1928" y="322"/>
                    <a:pt x="1286" y="964"/>
                  </a:cubicBezTo>
                  <a:cubicBezTo>
                    <a:pt x="1" y="2249"/>
                    <a:pt x="1" y="4332"/>
                    <a:pt x="1286" y="5617"/>
                  </a:cubicBezTo>
                  <a:cubicBezTo>
                    <a:pt x="1928" y="6259"/>
                    <a:pt x="2770" y="6580"/>
                    <a:pt x="3612" y="6580"/>
                  </a:cubicBezTo>
                  <a:cubicBezTo>
                    <a:pt x="4454" y="6580"/>
                    <a:pt x="5296" y="6259"/>
                    <a:pt x="5938" y="5617"/>
                  </a:cubicBezTo>
                  <a:cubicBezTo>
                    <a:pt x="7222" y="4332"/>
                    <a:pt x="7222" y="2249"/>
                    <a:pt x="5938" y="964"/>
                  </a:cubicBezTo>
                  <a:cubicBezTo>
                    <a:pt x="5296" y="322"/>
                    <a:pt x="4454" y="0"/>
                    <a:pt x="3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8478850" y="2792575"/>
              <a:ext cx="133000" cy="133025"/>
            </a:xfrm>
            <a:custGeom>
              <a:avLst/>
              <a:gdLst/>
              <a:ahLst/>
              <a:cxnLst/>
              <a:rect l="l" t="t" r="r" b="b"/>
              <a:pathLst>
                <a:path w="5320" h="5321" fill="none" extrusionOk="0">
                  <a:moveTo>
                    <a:pt x="5320" y="2560"/>
                  </a:moveTo>
                  <a:cubicBezTo>
                    <a:pt x="5320" y="3595"/>
                    <a:pt x="4697" y="4528"/>
                    <a:pt x="3741" y="4924"/>
                  </a:cubicBezTo>
                  <a:cubicBezTo>
                    <a:pt x="2784" y="5320"/>
                    <a:pt x="1683" y="5101"/>
                    <a:pt x="951" y="4369"/>
                  </a:cubicBezTo>
                  <a:cubicBezTo>
                    <a:pt x="219" y="3638"/>
                    <a:pt x="0" y="2537"/>
                    <a:pt x="396" y="1581"/>
                  </a:cubicBezTo>
                  <a:cubicBezTo>
                    <a:pt x="792" y="625"/>
                    <a:pt x="1726" y="1"/>
                    <a:pt x="2760" y="1"/>
                  </a:cubicBezTo>
                  <a:cubicBezTo>
                    <a:pt x="4174" y="1"/>
                    <a:pt x="5320" y="1147"/>
                    <a:pt x="5320" y="2560"/>
                  </a:cubicBezTo>
                  <a:close/>
                </a:path>
              </a:pathLst>
            </a:custGeom>
            <a:noFill/>
            <a:ln w="48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8547850" y="2822275"/>
              <a:ext cx="55500" cy="39925"/>
            </a:xfrm>
            <a:custGeom>
              <a:avLst/>
              <a:gdLst/>
              <a:ahLst/>
              <a:cxnLst/>
              <a:rect l="l" t="t" r="r" b="b"/>
              <a:pathLst>
                <a:path w="2220" h="1597" fill="none" extrusionOk="0">
                  <a:moveTo>
                    <a:pt x="0" y="1"/>
                  </a:moveTo>
                  <a:lnTo>
                    <a:pt x="0" y="1597"/>
                  </a:lnTo>
                  <a:lnTo>
                    <a:pt x="2219" y="1597"/>
                  </a:lnTo>
                </a:path>
              </a:pathLst>
            </a:custGeom>
            <a:noFill/>
            <a:ln w="48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8517425" y="3004175"/>
              <a:ext cx="75050" cy="127800"/>
            </a:xfrm>
            <a:custGeom>
              <a:avLst/>
              <a:gdLst/>
              <a:ahLst/>
              <a:cxnLst/>
              <a:rect l="l" t="t" r="r" b="b"/>
              <a:pathLst>
                <a:path w="3002" h="5112" extrusionOk="0">
                  <a:moveTo>
                    <a:pt x="0" y="1"/>
                  </a:moveTo>
                  <a:lnTo>
                    <a:pt x="0" y="5111"/>
                  </a:lnTo>
                  <a:lnTo>
                    <a:pt x="3002" y="511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8521750" y="3011575"/>
              <a:ext cx="66400" cy="113025"/>
            </a:xfrm>
            <a:custGeom>
              <a:avLst/>
              <a:gdLst/>
              <a:ahLst/>
              <a:cxnLst/>
              <a:rect l="l" t="t" r="r" b="b"/>
              <a:pathLst>
                <a:path w="2656" h="4521" extrusionOk="0">
                  <a:moveTo>
                    <a:pt x="1" y="1"/>
                  </a:moveTo>
                  <a:lnTo>
                    <a:pt x="1" y="4520"/>
                  </a:lnTo>
                  <a:lnTo>
                    <a:pt x="2655" y="4520"/>
                  </a:lnTo>
                  <a:lnTo>
                    <a:pt x="26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8518775" y="3064075"/>
              <a:ext cx="72350" cy="4025"/>
            </a:xfrm>
            <a:custGeom>
              <a:avLst/>
              <a:gdLst/>
              <a:ahLst/>
              <a:cxnLst/>
              <a:rect l="l" t="t" r="r" b="b"/>
              <a:pathLst>
                <a:path w="2894" h="161" extrusionOk="0">
                  <a:moveTo>
                    <a:pt x="1" y="1"/>
                  </a:moveTo>
                  <a:lnTo>
                    <a:pt x="1" y="161"/>
                  </a:lnTo>
                  <a:lnTo>
                    <a:pt x="2893" y="161"/>
                  </a:lnTo>
                  <a:lnTo>
                    <a:pt x="289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8517425" y="3207000"/>
              <a:ext cx="75050" cy="127775"/>
            </a:xfrm>
            <a:custGeom>
              <a:avLst/>
              <a:gdLst/>
              <a:ahLst/>
              <a:cxnLst/>
              <a:rect l="l" t="t" r="r" b="b"/>
              <a:pathLst>
                <a:path w="3002" h="5111" extrusionOk="0">
                  <a:moveTo>
                    <a:pt x="0" y="1"/>
                  </a:moveTo>
                  <a:lnTo>
                    <a:pt x="0" y="5110"/>
                  </a:lnTo>
                  <a:lnTo>
                    <a:pt x="3002" y="5110"/>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8521750" y="3214375"/>
              <a:ext cx="66400" cy="113025"/>
            </a:xfrm>
            <a:custGeom>
              <a:avLst/>
              <a:gdLst/>
              <a:ahLst/>
              <a:cxnLst/>
              <a:rect l="l" t="t" r="r" b="b"/>
              <a:pathLst>
                <a:path w="2656" h="4521" extrusionOk="0">
                  <a:moveTo>
                    <a:pt x="1" y="1"/>
                  </a:moveTo>
                  <a:lnTo>
                    <a:pt x="1" y="4520"/>
                  </a:lnTo>
                  <a:lnTo>
                    <a:pt x="2655" y="4520"/>
                  </a:lnTo>
                  <a:lnTo>
                    <a:pt x="26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8518775" y="3266875"/>
              <a:ext cx="72350" cy="4025"/>
            </a:xfrm>
            <a:custGeom>
              <a:avLst/>
              <a:gdLst/>
              <a:ahLst/>
              <a:cxnLst/>
              <a:rect l="l" t="t" r="r" b="b"/>
              <a:pathLst>
                <a:path w="2894" h="161" extrusionOk="0">
                  <a:moveTo>
                    <a:pt x="1" y="1"/>
                  </a:moveTo>
                  <a:lnTo>
                    <a:pt x="1" y="161"/>
                  </a:lnTo>
                  <a:lnTo>
                    <a:pt x="2893" y="161"/>
                  </a:lnTo>
                  <a:lnTo>
                    <a:pt x="289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8517425" y="3409825"/>
              <a:ext cx="75050" cy="127775"/>
            </a:xfrm>
            <a:custGeom>
              <a:avLst/>
              <a:gdLst/>
              <a:ahLst/>
              <a:cxnLst/>
              <a:rect l="l" t="t" r="r" b="b"/>
              <a:pathLst>
                <a:path w="3002" h="5111" extrusionOk="0">
                  <a:moveTo>
                    <a:pt x="0" y="0"/>
                  </a:moveTo>
                  <a:lnTo>
                    <a:pt x="0" y="5111"/>
                  </a:lnTo>
                  <a:lnTo>
                    <a:pt x="3002" y="5111"/>
                  </a:lnTo>
                  <a:lnTo>
                    <a:pt x="3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8521750" y="3417225"/>
              <a:ext cx="66400" cy="113000"/>
            </a:xfrm>
            <a:custGeom>
              <a:avLst/>
              <a:gdLst/>
              <a:ahLst/>
              <a:cxnLst/>
              <a:rect l="l" t="t" r="r" b="b"/>
              <a:pathLst>
                <a:path w="2656" h="4520" extrusionOk="0">
                  <a:moveTo>
                    <a:pt x="1" y="0"/>
                  </a:moveTo>
                  <a:lnTo>
                    <a:pt x="1" y="4520"/>
                  </a:lnTo>
                  <a:lnTo>
                    <a:pt x="2655" y="4520"/>
                  </a:lnTo>
                  <a:lnTo>
                    <a:pt x="26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8518775" y="3469700"/>
              <a:ext cx="72350" cy="4025"/>
            </a:xfrm>
            <a:custGeom>
              <a:avLst/>
              <a:gdLst/>
              <a:ahLst/>
              <a:cxnLst/>
              <a:rect l="l" t="t" r="r" b="b"/>
              <a:pathLst>
                <a:path w="2894" h="161" extrusionOk="0">
                  <a:moveTo>
                    <a:pt x="1" y="1"/>
                  </a:moveTo>
                  <a:lnTo>
                    <a:pt x="1" y="161"/>
                  </a:lnTo>
                  <a:lnTo>
                    <a:pt x="2893" y="161"/>
                  </a:lnTo>
                  <a:lnTo>
                    <a:pt x="289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8517425" y="3612650"/>
              <a:ext cx="75050" cy="127750"/>
            </a:xfrm>
            <a:custGeom>
              <a:avLst/>
              <a:gdLst/>
              <a:ahLst/>
              <a:cxnLst/>
              <a:rect l="l" t="t" r="r" b="b"/>
              <a:pathLst>
                <a:path w="3002" h="5110" extrusionOk="0">
                  <a:moveTo>
                    <a:pt x="0" y="0"/>
                  </a:moveTo>
                  <a:lnTo>
                    <a:pt x="0" y="5110"/>
                  </a:lnTo>
                  <a:lnTo>
                    <a:pt x="3002" y="5110"/>
                  </a:lnTo>
                  <a:lnTo>
                    <a:pt x="30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8521750" y="3620025"/>
              <a:ext cx="66400" cy="113000"/>
            </a:xfrm>
            <a:custGeom>
              <a:avLst/>
              <a:gdLst/>
              <a:ahLst/>
              <a:cxnLst/>
              <a:rect l="l" t="t" r="r" b="b"/>
              <a:pathLst>
                <a:path w="2656" h="4520" extrusionOk="0">
                  <a:moveTo>
                    <a:pt x="1" y="0"/>
                  </a:moveTo>
                  <a:lnTo>
                    <a:pt x="1" y="4520"/>
                  </a:lnTo>
                  <a:lnTo>
                    <a:pt x="2655" y="4520"/>
                  </a:lnTo>
                  <a:lnTo>
                    <a:pt x="26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8518775" y="3672525"/>
              <a:ext cx="72350" cy="4025"/>
            </a:xfrm>
            <a:custGeom>
              <a:avLst/>
              <a:gdLst/>
              <a:ahLst/>
              <a:cxnLst/>
              <a:rect l="l" t="t" r="r" b="b"/>
              <a:pathLst>
                <a:path w="2894" h="161" extrusionOk="0">
                  <a:moveTo>
                    <a:pt x="1" y="0"/>
                  </a:moveTo>
                  <a:lnTo>
                    <a:pt x="1" y="160"/>
                  </a:lnTo>
                  <a:lnTo>
                    <a:pt x="2893" y="160"/>
                  </a:lnTo>
                  <a:lnTo>
                    <a:pt x="289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8517425" y="3815450"/>
              <a:ext cx="75050" cy="127800"/>
            </a:xfrm>
            <a:custGeom>
              <a:avLst/>
              <a:gdLst/>
              <a:ahLst/>
              <a:cxnLst/>
              <a:rect l="l" t="t" r="r" b="b"/>
              <a:pathLst>
                <a:path w="3002" h="5112" extrusionOk="0">
                  <a:moveTo>
                    <a:pt x="0" y="1"/>
                  </a:moveTo>
                  <a:lnTo>
                    <a:pt x="0" y="5111"/>
                  </a:lnTo>
                  <a:lnTo>
                    <a:pt x="3002" y="5111"/>
                  </a:lnTo>
                  <a:lnTo>
                    <a:pt x="3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8521750" y="3822850"/>
              <a:ext cx="66400" cy="113025"/>
            </a:xfrm>
            <a:custGeom>
              <a:avLst/>
              <a:gdLst/>
              <a:ahLst/>
              <a:cxnLst/>
              <a:rect l="l" t="t" r="r" b="b"/>
              <a:pathLst>
                <a:path w="2656" h="4521" extrusionOk="0">
                  <a:moveTo>
                    <a:pt x="1" y="1"/>
                  </a:moveTo>
                  <a:lnTo>
                    <a:pt x="1" y="4520"/>
                  </a:lnTo>
                  <a:lnTo>
                    <a:pt x="2655" y="4520"/>
                  </a:lnTo>
                  <a:lnTo>
                    <a:pt x="26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8518775" y="3875350"/>
              <a:ext cx="72350" cy="4000"/>
            </a:xfrm>
            <a:custGeom>
              <a:avLst/>
              <a:gdLst/>
              <a:ahLst/>
              <a:cxnLst/>
              <a:rect l="l" t="t" r="r" b="b"/>
              <a:pathLst>
                <a:path w="2894" h="160" extrusionOk="0">
                  <a:moveTo>
                    <a:pt x="1" y="0"/>
                  </a:moveTo>
                  <a:lnTo>
                    <a:pt x="1" y="159"/>
                  </a:lnTo>
                  <a:lnTo>
                    <a:pt x="2893" y="159"/>
                  </a:lnTo>
                  <a:lnTo>
                    <a:pt x="289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8266675" y="4036625"/>
              <a:ext cx="573375" cy="14400"/>
            </a:xfrm>
            <a:custGeom>
              <a:avLst/>
              <a:gdLst/>
              <a:ahLst/>
              <a:cxnLst/>
              <a:rect l="l" t="t" r="r" b="b"/>
              <a:pathLst>
                <a:path w="22935" h="576" extrusionOk="0">
                  <a:moveTo>
                    <a:pt x="1" y="1"/>
                  </a:moveTo>
                  <a:lnTo>
                    <a:pt x="1" y="576"/>
                  </a:lnTo>
                  <a:lnTo>
                    <a:pt x="22934" y="576"/>
                  </a:lnTo>
                  <a:lnTo>
                    <a:pt x="229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7929700" y="4113300"/>
              <a:ext cx="253975" cy="261925"/>
            </a:xfrm>
            <a:custGeom>
              <a:avLst/>
              <a:gdLst/>
              <a:ahLst/>
              <a:cxnLst/>
              <a:rect l="l" t="t" r="r" b="b"/>
              <a:pathLst>
                <a:path w="10159" h="10477" extrusionOk="0">
                  <a:moveTo>
                    <a:pt x="5080" y="0"/>
                  </a:moveTo>
                  <a:cubicBezTo>
                    <a:pt x="2275" y="0"/>
                    <a:pt x="1" y="2273"/>
                    <a:pt x="1" y="5079"/>
                  </a:cubicBezTo>
                  <a:lnTo>
                    <a:pt x="1" y="10476"/>
                  </a:lnTo>
                  <a:lnTo>
                    <a:pt x="10158" y="10476"/>
                  </a:lnTo>
                  <a:lnTo>
                    <a:pt x="10158" y="5079"/>
                  </a:lnTo>
                  <a:cubicBezTo>
                    <a:pt x="10158" y="2273"/>
                    <a:pt x="7885" y="0"/>
                    <a:pt x="5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8423175" y="4113300"/>
              <a:ext cx="253975" cy="261925"/>
            </a:xfrm>
            <a:custGeom>
              <a:avLst/>
              <a:gdLst/>
              <a:ahLst/>
              <a:cxnLst/>
              <a:rect l="l" t="t" r="r" b="b"/>
              <a:pathLst>
                <a:path w="10159" h="10477" extrusionOk="0">
                  <a:moveTo>
                    <a:pt x="1" y="0"/>
                  </a:moveTo>
                  <a:lnTo>
                    <a:pt x="1" y="10476"/>
                  </a:lnTo>
                  <a:lnTo>
                    <a:pt x="10158" y="10476"/>
                  </a:lnTo>
                  <a:lnTo>
                    <a:pt x="101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7904350" y="3210950"/>
              <a:ext cx="360775" cy="35950"/>
            </a:xfrm>
            <a:custGeom>
              <a:avLst/>
              <a:gdLst/>
              <a:ahLst/>
              <a:cxnLst/>
              <a:rect l="l" t="t" r="r" b="b"/>
              <a:pathLst>
                <a:path w="14431" h="1438" extrusionOk="0">
                  <a:moveTo>
                    <a:pt x="500" y="1"/>
                  </a:moveTo>
                  <a:cubicBezTo>
                    <a:pt x="323" y="474"/>
                    <a:pt x="154" y="954"/>
                    <a:pt x="1" y="1438"/>
                  </a:cubicBezTo>
                  <a:lnTo>
                    <a:pt x="14430" y="1438"/>
                  </a:lnTo>
                  <a:lnTo>
                    <a:pt x="144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7857825" y="3944000"/>
              <a:ext cx="407300" cy="35975"/>
            </a:xfrm>
            <a:custGeom>
              <a:avLst/>
              <a:gdLst/>
              <a:ahLst/>
              <a:cxnLst/>
              <a:rect l="l" t="t" r="r" b="b"/>
              <a:pathLst>
                <a:path w="16292" h="1439" extrusionOk="0">
                  <a:moveTo>
                    <a:pt x="0" y="1"/>
                  </a:moveTo>
                  <a:lnTo>
                    <a:pt x="0" y="1438"/>
                  </a:lnTo>
                  <a:lnTo>
                    <a:pt x="16291" y="1438"/>
                  </a:lnTo>
                  <a:lnTo>
                    <a:pt x="16291" y="1"/>
                  </a:lnTo>
                  <a:close/>
                </a:path>
              </a:pathLst>
            </a:custGeom>
            <a:solidFill>
              <a:srgbClr val="639B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4"/>
            <p:cNvSpPr/>
            <p:nvPr/>
          </p:nvSpPr>
          <p:spPr>
            <a:xfrm>
              <a:off x="7953700" y="2926400"/>
              <a:ext cx="193250" cy="257750"/>
            </a:xfrm>
            <a:custGeom>
              <a:avLst/>
              <a:gdLst/>
              <a:ahLst/>
              <a:cxnLst/>
              <a:rect l="l" t="t" r="r" b="b"/>
              <a:pathLst>
                <a:path w="7730" h="10310" extrusionOk="0">
                  <a:moveTo>
                    <a:pt x="5251" y="0"/>
                  </a:moveTo>
                  <a:cubicBezTo>
                    <a:pt x="5116" y="154"/>
                    <a:pt x="4984" y="312"/>
                    <a:pt x="4854" y="470"/>
                  </a:cubicBezTo>
                  <a:cubicBezTo>
                    <a:pt x="4568" y="807"/>
                    <a:pt x="4294" y="1151"/>
                    <a:pt x="4023" y="1504"/>
                  </a:cubicBezTo>
                  <a:cubicBezTo>
                    <a:pt x="3915" y="1644"/>
                    <a:pt x="3810" y="1782"/>
                    <a:pt x="3704" y="1921"/>
                  </a:cubicBezTo>
                  <a:cubicBezTo>
                    <a:pt x="3314" y="2440"/>
                    <a:pt x="2935" y="2969"/>
                    <a:pt x="2575" y="3509"/>
                  </a:cubicBezTo>
                  <a:cubicBezTo>
                    <a:pt x="2522" y="3584"/>
                    <a:pt x="2474" y="3660"/>
                    <a:pt x="2425" y="3734"/>
                  </a:cubicBezTo>
                  <a:cubicBezTo>
                    <a:pt x="2412" y="3749"/>
                    <a:pt x="2402" y="3765"/>
                    <a:pt x="2395" y="3783"/>
                  </a:cubicBezTo>
                  <a:cubicBezTo>
                    <a:pt x="2293" y="3930"/>
                    <a:pt x="2196" y="4076"/>
                    <a:pt x="2103" y="4226"/>
                  </a:cubicBezTo>
                  <a:cubicBezTo>
                    <a:pt x="1499" y="5168"/>
                    <a:pt x="939" y="6136"/>
                    <a:pt x="422" y="7131"/>
                  </a:cubicBezTo>
                  <a:cubicBezTo>
                    <a:pt x="275" y="7404"/>
                    <a:pt x="136" y="7682"/>
                    <a:pt x="1" y="7960"/>
                  </a:cubicBezTo>
                  <a:lnTo>
                    <a:pt x="1" y="10310"/>
                  </a:lnTo>
                  <a:lnTo>
                    <a:pt x="7728" y="10310"/>
                  </a:lnTo>
                  <a:lnTo>
                    <a:pt x="7728" y="3611"/>
                  </a:lnTo>
                  <a:cubicBezTo>
                    <a:pt x="7729" y="2585"/>
                    <a:pt x="7322" y="1602"/>
                    <a:pt x="6595" y="878"/>
                  </a:cubicBezTo>
                  <a:cubicBezTo>
                    <a:pt x="6312" y="592"/>
                    <a:pt x="5986" y="353"/>
                    <a:pt x="5626" y="172"/>
                  </a:cubicBezTo>
                  <a:cubicBezTo>
                    <a:pt x="5537" y="124"/>
                    <a:pt x="5444" y="79"/>
                    <a:pt x="5348" y="42"/>
                  </a:cubicBezTo>
                  <a:cubicBezTo>
                    <a:pt x="5319" y="26"/>
                    <a:pt x="5285" y="15"/>
                    <a:pt x="5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4"/>
            <p:cNvSpPr/>
            <p:nvPr/>
          </p:nvSpPr>
          <p:spPr>
            <a:xfrm>
              <a:off x="7964225" y="2938125"/>
              <a:ext cx="172175" cy="231600"/>
            </a:xfrm>
            <a:custGeom>
              <a:avLst/>
              <a:gdLst/>
              <a:ahLst/>
              <a:cxnLst/>
              <a:rect l="l" t="t" r="r" b="b"/>
              <a:pathLst>
                <a:path w="6887" h="9264" extrusionOk="0">
                  <a:moveTo>
                    <a:pt x="4433" y="1"/>
                  </a:moveTo>
                  <a:cubicBezTo>
                    <a:pt x="4147" y="338"/>
                    <a:pt x="3873" y="682"/>
                    <a:pt x="3602" y="1035"/>
                  </a:cubicBezTo>
                  <a:cubicBezTo>
                    <a:pt x="3493" y="1175"/>
                    <a:pt x="3389" y="1313"/>
                    <a:pt x="3283" y="1452"/>
                  </a:cubicBezTo>
                  <a:cubicBezTo>
                    <a:pt x="2893" y="1971"/>
                    <a:pt x="2514" y="2500"/>
                    <a:pt x="2154" y="3040"/>
                  </a:cubicBezTo>
                  <a:cubicBezTo>
                    <a:pt x="2101" y="3115"/>
                    <a:pt x="2053" y="3191"/>
                    <a:pt x="2004" y="3265"/>
                  </a:cubicBezTo>
                  <a:cubicBezTo>
                    <a:pt x="1991" y="3280"/>
                    <a:pt x="1981" y="3296"/>
                    <a:pt x="1974" y="3314"/>
                  </a:cubicBezTo>
                  <a:cubicBezTo>
                    <a:pt x="1872" y="3461"/>
                    <a:pt x="1775" y="3607"/>
                    <a:pt x="1682" y="3757"/>
                  </a:cubicBezTo>
                  <a:cubicBezTo>
                    <a:pt x="1078" y="4699"/>
                    <a:pt x="518" y="5667"/>
                    <a:pt x="1" y="6662"/>
                  </a:cubicBezTo>
                  <a:lnTo>
                    <a:pt x="1" y="9263"/>
                  </a:lnTo>
                  <a:lnTo>
                    <a:pt x="6886" y="9263"/>
                  </a:lnTo>
                  <a:lnTo>
                    <a:pt x="6886" y="3295"/>
                  </a:lnTo>
                  <a:cubicBezTo>
                    <a:pt x="6886" y="3209"/>
                    <a:pt x="6884" y="3123"/>
                    <a:pt x="6875" y="3040"/>
                  </a:cubicBezTo>
                  <a:cubicBezTo>
                    <a:pt x="6816" y="2218"/>
                    <a:pt x="6461" y="1445"/>
                    <a:pt x="5877" y="864"/>
                  </a:cubicBezTo>
                  <a:cubicBezTo>
                    <a:pt x="5675" y="663"/>
                    <a:pt x="5450" y="487"/>
                    <a:pt x="5205" y="342"/>
                  </a:cubicBezTo>
                  <a:cubicBezTo>
                    <a:pt x="5101" y="279"/>
                    <a:pt x="4993" y="221"/>
                    <a:pt x="4883" y="170"/>
                  </a:cubicBezTo>
                  <a:cubicBezTo>
                    <a:pt x="4737" y="100"/>
                    <a:pt x="4587" y="44"/>
                    <a:pt x="4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8013575" y="3014100"/>
              <a:ext cx="129675" cy="6900"/>
            </a:xfrm>
            <a:custGeom>
              <a:avLst/>
              <a:gdLst/>
              <a:ahLst/>
              <a:cxnLst/>
              <a:rect l="l" t="t" r="r" b="b"/>
              <a:pathLst>
                <a:path w="5187" h="276" extrusionOk="0">
                  <a:moveTo>
                    <a:pt x="180" y="1"/>
                  </a:moveTo>
                  <a:cubicBezTo>
                    <a:pt x="127" y="76"/>
                    <a:pt x="79" y="152"/>
                    <a:pt x="30" y="226"/>
                  </a:cubicBezTo>
                  <a:cubicBezTo>
                    <a:pt x="17" y="241"/>
                    <a:pt x="7" y="257"/>
                    <a:pt x="0" y="275"/>
                  </a:cubicBezTo>
                  <a:lnTo>
                    <a:pt x="5187" y="275"/>
                  </a:lnTo>
                  <a:lnTo>
                    <a:pt x="51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4"/>
            <p:cNvSpPr/>
            <p:nvPr/>
          </p:nvSpPr>
          <p:spPr>
            <a:xfrm>
              <a:off x="8006250" y="3019750"/>
              <a:ext cx="8075" cy="158675"/>
            </a:xfrm>
            <a:custGeom>
              <a:avLst/>
              <a:gdLst/>
              <a:ahLst/>
              <a:cxnLst/>
              <a:rect l="l" t="t" r="r" b="b"/>
              <a:pathLst>
                <a:path w="323" h="6347" extrusionOk="0">
                  <a:moveTo>
                    <a:pt x="323" y="0"/>
                  </a:moveTo>
                  <a:cubicBezTo>
                    <a:pt x="310" y="15"/>
                    <a:pt x="300" y="31"/>
                    <a:pt x="293" y="49"/>
                  </a:cubicBezTo>
                  <a:cubicBezTo>
                    <a:pt x="191" y="196"/>
                    <a:pt x="94" y="342"/>
                    <a:pt x="1" y="492"/>
                  </a:cubicBezTo>
                  <a:lnTo>
                    <a:pt x="1" y="6346"/>
                  </a:lnTo>
                  <a:lnTo>
                    <a:pt x="323" y="6346"/>
                  </a:lnTo>
                  <a:lnTo>
                    <a:pt x="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4"/>
            <p:cNvSpPr/>
            <p:nvPr/>
          </p:nvSpPr>
          <p:spPr>
            <a:xfrm>
              <a:off x="8046300" y="2964025"/>
              <a:ext cx="8000" cy="214400"/>
            </a:xfrm>
            <a:custGeom>
              <a:avLst/>
              <a:gdLst/>
              <a:ahLst/>
              <a:cxnLst/>
              <a:rect l="l" t="t" r="r" b="b"/>
              <a:pathLst>
                <a:path w="320" h="8576" extrusionOk="0">
                  <a:moveTo>
                    <a:pt x="319" y="0"/>
                  </a:moveTo>
                  <a:cubicBezTo>
                    <a:pt x="211" y="139"/>
                    <a:pt x="106" y="278"/>
                    <a:pt x="0" y="417"/>
                  </a:cubicBezTo>
                  <a:lnTo>
                    <a:pt x="0" y="8575"/>
                  </a:lnTo>
                  <a:lnTo>
                    <a:pt x="319" y="8575"/>
                  </a:lnTo>
                  <a:lnTo>
                    <a:pt x="3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8086325" y="2927475"/>
              <a:ext cx="8025" cy="250975"/>
            </a:xfrm>
            <a:custGeom>
              <a:avLst/>
              <a:gdLst/>
              <a:ahLst/>
              <a:cxnLst/>
              <a:rect l="l" t="t" r="r" b="b"/>
              <a:pathLst>
                <a:path w="321" h="10039" extrusionOk="0">
                  <a:moveTo>
                    <a:pt x="0" y="0"/>
                  </a:moveTo>
                  <a:lnTo>
                    <a:pt x="0" y="10038"/>
                  </a:lnTo>
                  <a:lnTo>
                    <a:pt x="320" y="10038"/>
                  </a:lnTo>
                  <a:lnTo>
                    <a:pt x="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4"/>
            <p:cNvSpPr/>
            <p:nvPr/>
          </p:nvSpPr>
          <p:spPr>
            <a:xfrm>
              <a:off x="7934500" y="3593300"/>
              <a:ext cx="231625" cy="316550"/>
            </a:xfrm>
            <a:custGeom>
              <a:avLst/>
              <a:gdLst/>
              <a:ahLst/>
              <a:cxnLst/>
              <a:rect l="l" t="t" r="r" b="b"/>
              <a:pathLst>
                <a:path w="9265" h="12662" extrusionOk="0">
                  <a:moveTo>
                    <a:pt x="4632" y="1"/>
                  </a:moveTo>
                  <a:cubicBezTo>
                    <a:pt x="2074" y="1"/>
                    <a:pt x="1" y="2074"/>
                    <a:pt x="1" y="4633"/>
                  </a:cubicBezTo>
                  <a:lnTo>
                    <a:pt x="1" y="12662"/>
                  </a:lnTo>
                  <a:lnTo>
                    <a:pt x="9264" y="12662"/>
                  </a:lnTo>
                  <a:lnTo>
                    <a:pt x="9263" y="4633"/>
                  </a:lnTo>
                  <a:cubicBezTo>
                    <a:pt x="9263" y="2074"/>
                    <a:pt x="7189"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4"/>
            <p:cNvSpPr/>
            <p:nvPr/>
          </p:nvSpPr>
          <p:spPr>
            <a:xfrm>
              <a:off x="7947175" y="3610625"/>
              <a:ext cx="206225" cy="281900"/>
            </a:xfrm>
            <a:custGeom>
              <a:avLst/>
              <a:gdLst/>
              <a:ahLst/>
              <a:cxnLst/>
              <a:rect l="l" t="t" r="r" b="b"/>
              <a:pathLst>
                <a:path w="8249" h="11276" extrusionOk="0">
                  <a:moveTo>
                    <a:pt x="4125" y="1"/>
                  </a:moveTo>
                  <a:cubicBezTo>
                    <a:pt x="1848" y="1"/>
                    <a:pt x="1" y="1848"/>
                    <a:pt x="1" y="4126"/>
                  </a:cubicBezTo>
                  <a:lnTo>
                    <a:pt x="1" y="11276"/>
                  </a:lnTo>
                  <a:lnTo>
                    <a:pt x="8249" y="11276"/>
                  </a:lnTo>
                  <a:lnTo>
                    <a:pt x="8249" y="4126"/>
                  </a:lnTo>
                  <a:cubicBezTo>
                    <a:pt x="8249" y="1848"/>
                    <a:pt x="6403" y="1"/>
                    <a:pt x="4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7936575" y="3706000"/>
              <a:ext cx="225050" cy="8250"/>
            </a:xfrm>
            <a:custGeom>
              <a:avLst/>
              <a:gdLst/>
              <a:ahLst/>
              <a:cxnLst/>
              <a:rect l="l" t="t" r="r" b="b"/>
              <a:pathLst>
                <a:path w="9002" h="330" extrusionOk="0">
                  <a:moveTo>
                    <a:pt x="0" y="1"/>
                  </a:moveTo>
                  <a:lnTo>
                    <a:pt x="0" y="330"/>
                  </a:lnTo>
                  <a:lnTo>
                    <a:pt x="9002" y="330"/>
                  </a:lnTo>
                  <a:lnTo>
                    <a:pt x="9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4"/>
            <p:cNvSpPr/>
            <p:nvPr/>
          </p:nvSpPr>
          <p:spPr>
            <a:xfrm>
              <a:off x="7997550" y="3602200"/>
              <a:ext cx="9600" cy="300800"/>
            </a:xfrm>
            <a:custGeom>
              <a:avLst/>
              <a:gdLst/>
              <a:ahLst/>
              <a:cxnLst/>
              <a:rect l="l" t="t" r="r" b="b"/>
              <a:pathLst>
                <a:path w="384" h="12032" extrusionOk="0">
                  <a:moveTo>
                    <a:pt x="0" y="1"/>
                  </a:moveTo>
                  <a:lnTo>
                    <a:pt x="0" y="12031"/>
                  </a:lnTo>
                  <a:lnTo>
                    <a:pt x="384" y="12031"/>
                  </a:lnTo>
                  <a:lnTo>
                    <a:pt x="3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4"/>
            <p:cNvSpPr/>
            <p:nvPr/>
          </p:nvSpPr>
          <p:spPr>
            <a:xfrm>
              <a:off x="8045500" y="3602200"/>
              <a:ext cx="9625" cy="300800"/>
            </a:xfrm>
            <a:custGeom>
              <a:avLst/>
              <a:gdLst/>
              <a:ahLst/>
              <a:cxnLst/>
              <a:rect l="l" t="t" r="r" b="b"/>
              <a:pathLst>
                <a:path w="385" h="12032" extrusionOk="0">
                  <a:moveTo>
                    <a:pt x="1" y="1"/>
                  </a:moveTo>
                  <a:lnTo>
                    <a:pt x="1" y="12031"/>
                  </a:lnTo>
                  <a:lnTo>
                    <a:pt x="384" y="12031"/>
                  </a:lnTo>
                  <a:lnTo>
                    <a:pt x="3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4"/>
            <p:cNvSpPr/>
            <p:nvPr/>
          </p:nvSpPr>
          <p:spPr>
            <a:xfrm>
              <a:off x="8093450" y="3602200"/>
              <a:ext cx="9625" cy="300800"/>
            </a:xfrm>
            <a:custGeom>
              <a:avLst/>
              <a:gdLst/>
              <a:ahLst/>
              <a:cxnLst/>
              <a:rect l="l" t="t" r="r" b="b"/>
              <a:pathLst>
                <a:path w="385" h="12032" extrusionOk="0">
                  <a:moveTo>
                    <a:pt x="1" y="1"/>
                  </a:moveTo>
                  <a:lnTo>
                    <a:pt x="1" y="12031"/>
                  </a:lnTo>
                  <a:lnTo>
                    <a:pt x="384" y="12031"/>
                  </a:lnTo>
                  <a:lnTo>
                    <a:pt x="3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4"/>
            <p:cNvSpPr/>
            <p:nvPr/>
          </p:nvSpPr>
          <p:spPr>
            <a:xfrm>
              <a:off x="7953675" y="3272975"/>
              <a:ext cx="193275" cy="264150"/>
            </a:xfrm>
            <a:custGeom>
              <a:avLst/>
              <a:gdLst/>
              <a:ahLst/>
              <a:cxnLst/>
              <a:rect l="l" t="t" r="r" b="b"/>
              <a:pathLst>
                <a:path w="7731" h="10566" extrusionOk="0">
                  <a:moveTo>
                    <a:pt x="3865" y="1"/>
                  </a:moveTo>
                  <a:cubicBezTo>
                    <a:pt x="1730" y="1"/>
                    <a:pt x="1" y="1731"/>
                    <a:pt x="1" y="3864"/>
                  </a:cubicBezTo>
                  <a:lnTo>
                    <a:pt x="1" y="10565"/>
                  </a:lnTo>
                  <a:lnTo>
                    <a:pt x="7730" y="10565"/>
                  </a:lnTo>
                  <a:lnTo>
                    <a:pt x="7730" y="3864"/>
                  </a:lnTo>
                  <a:cubicBezTo>
                    <a:pt x="7730" y="1731"/>
                    <a:pt x="5999" y="1"/>
                    <a:pt x="3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4"/>
            <p:cNvSpPr/>
            <p:nvPr/>
          </p:nvSpPr>
          <p:spPr>
            <a:xfrm>
              <a:off x="7964250" y="3287425"/>
              <a:ext cx="172125" cy="235225"/>
            </a:xfrm>
            <a:custGeom>
              <a:avLst/>
              <a:gdLst/>
              <a:ahLst/>
              <a:cxnLst/>
              <a:rect l="l" t="t" r="r" b="b"/>
              <a:pathLst>
                <a:path w="6885" h="9409" extrusionOk="0">
                  <a:moveTo>
                    <a:pt x="3442" y="0"/>
                  </a:moveTo>
                  <a:cubicBezTo>
                    <a:pt x="1541" y="0"/>
                    <a:pt x="1" y="1542"/>
                    <a:pt x="1" y="3442"/>
                  </a:cubicBezTo>
                  <a:lnTo>
                    <a:pt x="1" y="9409"/>
                  </a:lnTo>
                  <a:lnTo>
                    <a:pt x="6884" y="9409"/>
                  </a:lnTo>
                  <a:lnTo>
                    <a:pt x="6884" y="3442"/>
                  </a:lnTo>
                  <a:cubicBezTo>
                    <a:pt x="6884" y="1542"/>
                    <a:pt x="5343" y="0"/>
                    <a:pt x="3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4"/>
            <p:cNvSpPr/>
            <p:nvPr/>
          </p:nvSpPr>
          <p:spPr>
            <a:xfrm>
              <a:off x="7955400" y="3367025"/>
              <a:ext cx="187825" cy="6850"/>
            </a:xfrm>
            <a:custGeom>
              <a:avLst/>
              <a:gdLst/>
              <a:ahLst/>
              <a:cxnLst/>
              <a:rect l="l" t="t" r="r" b="b"/>
              <a:pathLst>
                <a:path w="7513" h="274" extrusionOk="0">
                  <a:moveTo>
                    <a:pt x="1" y="0"/>
                  </a:moveTo>
                  <a:lnTo>
                    <a:pt x="1" y="274"/>
                  </a:lnTo>
                  <a:lnTo>
                    <a:pt x="7513" y="274"/>
                  </a:lnTo>
                  <a:lnTo>
                    <a:pt x="7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4"/>
            <p:cNvSpPr/>
            <p:nvPr/>
          </p:nvSpPr>
          <p:spPr>
            <a:xfrm>
              <a:off x="8006275" y="3280400"/>
              <a:ext cx="8025" cy="251000"/>
            </a:xfrm>
            <a:custGeom>
              <a:avLst/>
              <a:gdLst/>
              <a:ahLst/>
              <a:cxnLst/>
              <a:rect l="l" t="t" r="r" b="b"/>
              <a:pathLst>
                <a:path w="321" h="10040" extrusionOk="0">
                  <a:moveTo>
                    <a:pt x="1" y="1"/>
                  </a:moveTo>
                  <a:lnTo>
                    <a:pt x="1" y="10039"/>
                  </a:lnTo>
                  <a:lnTo>
                    <a:pt x="321" y="10039"/>
                  </a:lnTo>
                  <a:lnTo>
                    <a:pt x="3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4"/>
            <p:cNvSpPr/>
            <p:nvPr/>
          </p:nvSpPr>
          <p:spPr>
            <a:xfrm>
              <a:off x="8046300" y="3280400"/>
              <a:ext cx="8025" cy="251000"/>
            </a:xfrm>
            <a:custGeom>
              <a:avLst/>
              <a:gdLst/>
              <a:ahLst/>
              <a:cxnLst/>
              <a:rect l="l" t="t" r="r" b="b"/>
              <a:pathLst>
                <a:path w="321" h="10040" extrusionOk="0">
                  <a:moveTo>
                    <a:pt x="0" y="1"/>
                  </a:moveTo>
                  <a:lnTo>
                    <a:pt x="0" y="10039"/>
                  </a:lnTo>
                  <a:lnTo>
                    <a:pt x="320" y="10039"/>
                  </a:lnTo>
                  <a:lnTo>
                    <a:pt x="3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4"/>
            <p:cNvSpPr/>
            <p:nvPr/>
          </p:nvSpPr>
          <p:spPr>
            <a:xfrm>
              <a:off x="8086325" y="3280400"/>
              <a:ext cx="8025" cy="251000"/>
            </a:xfrm>
            <a:custGeom>
              <a:avLst/>
              <a:gdLst/>
              <a:ahLst/>
              <a:cxnLst/>
              <a:rect l="l" t="t" r="r" b="b"/>
              <a:pathLst>
                <a:path w="321" h="10040" extrusionOk="0">
                  <a:moveTo>
                    <a:pt x="0" y="1"/>
                  </a:moveTo>
                  <a:lnTo>
                    <a:pt x="0" y="10039"/>
                  </a:lnTo>
                  <a:lnTo>
                    <a:pt x="320" y="10039"/>
                  </a:lnTo>
                  <a:lnTo>
                    <a:pt x="3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4"/>
            <p:cNvSpPr/>
            <p:nvPr/>
          </p:nvSpPr>
          <p:spPr>
            <a:xfrm>
              <a:off x="7889400" y="3768350"/>
              <a:ext cx="318600" cy="9600"/>
            </a:xfrm>
            <a:custGeom>
              <a:avLst/>
              <a:gdLst/>
              <a:ahLst/>
              <a:cxnLst/>
              <a:rect l="l" t="t" r="r" b="b"/>
              <a:pathLst>
                <a:path w="12744" h="384" extrusionOk="0">
                  <a:moveTo>
                    <a:pt x="1" y="0"/>
                  </a:moveTo>
                  <a:lnTo>
                    <a:pt x="1" y="384"/>
                  </a:lnTo>
                  <a:lnTo>
                    <a:pt x="12744" y="384"/>
                  </a:lnTo>
                  <a:lnTo>
                    <a:pt x="12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4"/>
            <p:cNvSpPr/>
            <p:nvPr/>
          </p:nvSpPr>
          <p:spPr>
            <a:xfrm>
              <a:off x="7889400" y="3904900"/>
              <a:ext cx="318600" cy="9575"/>
            </a:xfrm>
            <a:custGeom>
              <a:avLst/>
              <a:gdLst/>
              <a:ahLst/>
              <a:cxnLst/>
              <a:rect l="l" t="t" r="r" b="b"/>
              <a:pathLst>
                <a:path w="12744" h="383" extrusionOk="0">
                  <a:moveTo>
                    <a:pt x="1" y="0"/>
                  </a:moveTo>
                  <a:lnTo>
                    <a:pt x="1" y="383"/>
                  </a:lnTo>
                  <a:lnTo>
                    <a:pt x="12744" y="383"/>
                  </a:lnTo>
                  <a:lnTo>
                    <a:pt x="127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4"/>
            <p:cNvSpPr/>
            <p:nvPr/>
          </p:nvSpPr>
          <p:spPr>
            <a:xfrm>
              <a:off x="7909750" y="3772350"/>
              <a:ext cx="6425" cy="135750"/>
            </a:xfrm>
            <a:custGeom>
              <a:avLst/>
              <a:gdLst/>
              <a:ahLst/>
              <a:cxnLst/>
              <a:rect l="l" t="t" r="r" b="b"/>
              <a:pathLst>
                <a:path w="257" h="5430" extrusionOk="0">
                  <a:moveTo>
                    <a:pt x="0" y="0"/>
                  </a:moveTo>
                  <a:lnTo>
                    <a:pt x="0" y="5430"/>
                  </a:lnTo>
                  <a:lnTo>
                    <a:pt x="257" y="5430"/>
                  </a:lnTo>
                  <a:lnTo>
                    <a:pt x="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4"/>
            <p:cNvSpPr/>
            <p:nvPr/>
          </p:nvSpPr>
          <p:spPr>
            <a:xfrm>
              <a:off x="7932125" y="3772350"/>
              <a:ext cx="6400" cy="135750"/>
            </a:xfrm>
            <a:custGeom>
              <a:avLst/>
              <a:gdLst/>
              <a:ahLst/>
              <a:cxnLst/>
              <a:rect l="l" t="t" r="r" b="b"/>
              <a:pathLst>
                <a:path w="256" h="5430" extrusionOk="0">
                  <a:moveTo>
                    <a:pt x="0" y="0"/>
                  </a:moveTo>
                  <a:lnTo>
                    <a:pt x="0"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4"/>
            <p:cNvSpPr/>
            <p:nvPr/>
          </p:nvSpPr>
          <p:spPr>
            <a:xfrm>
              <a:off x="7954475" y="3772350"/>
              <a:ext cx="6400" cy="135750"/>
            </a:xfrm>
            <a:custGeom>
              <a:avLst/>
              <a:gdLst/>
              <a:ahLst/>
              <a:cxnLst/>
              <a:rect l="l" t="t" r="r" b="b"/>
              <a:pathLst>
                <a:path w="256" h="5430" extrusionOk="0">
                  <a:moveTo>
                    <a:pt x="0" y="0"/>
                  </a:moveTo>
                  <a:lnTo>
                    <a:pt x="0"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4"/>
            <p:cNvSpPr/>
            <p:nvPr/>
          </p:nvSpPr>
          <p:spPr>
            <a:xfrm>
              <a:off x="7976850" y="3772350"/>
              <a:ext cx="6400" cy="135750"/>
            </a:xfrm>
            <a:custGeom>
              <a:avLst/>
              <a:gdLst/>
              <a:ahLst/>
              <a:cxnLst/>
              <a:rect l="l" t="t" r="r" b="b"/>
              <a:pathLst>
                <a:path w="256" h="5430" extrusionOk="0">
                  <a:moveTo>
                    <a:pt x="0" y="0"/>
                  </a:moveTo>
                  <a:lnTo>
                    <a:pt x="0"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4"/>
            <p:cNvSpPr/>
            <p:nvPr/>
          </p:nvSpPr>
          <p:spPr>
            <a:xfrm>
              <a:off x="7999200" y="3772350"/>
              <a:ext cx="6400" cy="135750"/>
            </a:xfrm>
            <a:custGeom>
              <a:avLst/>
              <a:gdLst/>
              <a:ahLst/>
              <a:cxnLst/>
              <a:rect l="l" t="t" r="r" b="b"/>
              <a:pathLst>
                <a:path w="256" h="5430" extrusionOk="0">
                  <a:moveTo>
                    <a:pt x="0" y="0"/>
                  </a:moveTo>
                  <a:lnTo>
                    <a:pt x="0" y="5430"/>
                  </a:lnTo>
                  <a:lnTo>
                    <a:pt x="255" y="5430"/>
                  </a:lnTo>
                  <a:lnTo>
                    <a:pt x="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4"/>
            <p:cNvSpPr/>
            <p:nvPr/>
          </p:nvSpPr>
          <p:spPr>
            <a:xfrm>
              <a:off x="8021550" y="3772350"/>
              <a:ext cx="6425" cy="135750"/>
            </a:xfrm>
            <a:custGeom>
              <a:avLst/>
              <a:gdLst/>
              <a:ahLst/>
              <a:cxnLst/>
              <a:rect l="l" t="t" r="r" b="b"/>
              <a:pathLst>
                <a:path w="257" h="5430" extrusionOk="0">
                  <a:moveTo>
                    <a:pt x="0" y="0"/>
                  </a:moveTo>
                  <a:lnTo>
                    <a:pt x="0" y="5430"/>
                  </a:lnTo>
                  <a:lnTo>
                    <a:pt x="257" y="5430"/>
                  </a:lnTo>
                  <a:lnTo>
                    <a:pt x="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4"/>
            <p:cNvSpPr/>
            <p:nvPr/>
          </p:nvSpPr>
          <p:spPr>
            <a:xfrm>
              <a:off x="8043925" y="3772350"/>
              <a:ext cx="6400" cy="135750"/>
            </a:xfrm>
            <a:custGeom>
              <a:avLst/>
              <a:gdLst/>
              <a:ahLst/>
              <a:cxnLst/>
              <a:rect l="l" t="t" r="r" b="b"/>
              <a:pathLst>
                <a:path w="256" h="5430" extrusionOk="0">
                  <a:moveTo>
                    <a:pt x="0" y="0"/>
                  </a:moveTo>
                  <a:lnTo>
                    <a:pt x="0" y="5430"/>
                  </a:lnTo>
                  <a:lnTo>
                    <a:pt x="255" y="5430"/>
                  </a:lnTo>
                  <a:lnTo>
                    <a:pt x="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4"/>
            <p:cNvSpPr/>
            <p:nvPr/>
          </p:nvSpPr>
          <p:spPr>
            <a:xfrm>
              <a:off x="8066275" y="3772350"/>
              <a:ext cx="6400" cy="135750"/>
            </a:xfrm>
            <a:custGeom>
              <a:avLst/>
              <a:gdLst/>
              <a:ahLst/>
              <a:cxnLst/>
              <a:rect l="l" t="t" r="r" b="b"/>
              <a:pathLst>
                <a:path w="256" h="5430" extrusionOk="0">
                  <a:moveTo>
                    <a:pt x="0" y="0"/>
                  </a:moveTo>
                  <a:lnTo>
                    <a:pt x="0" y="5430"/>
                  </a:lnTo>
                  <a:lnTo>
                    <a:pt x="255" y="5430"/>
                  </a:lnTo>
                  <a:lnTo>
                    <a:pt x="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4"/>
            <p:cNvSpPr/>
            <p:nvPr/>
          </p:nvSpPr>
          <p:spPr>
            <a:xfrm>
              <a:off x="8088625" y="3772350"/>
              <a:ext cx="6425" cy="135750"/>
            </a:xfrm>
            <a:custGeom>
              <a:avLst/>
              <a:gdLst/>
              <a:ahLst/>
              <a:cxnLst/>
              <a:rect l="l" t="t" r="r" b="b"/>
              <a:pathLst>
                <a:path w="257" h="5430" extrusionOk="0">
                  <a:moveTo>
                    <a:pt x="0" y="0"/>
                  </a:moveTo>
                  <a:lnTo>
                    <a:pt x="0" y="5430"/>
                  </a:lnTo>
                  <a:lnTo>
                    <a:pt x="256" y="5430"/>
                  </a:lnTo>
                  <a:lnTo>
                    <a:pt x="25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4"/>
            <p:cNvSpPr/>
            <p:nvPr/>
          </p:nvSpPr>
          <p:spPr>
            <a:xfrm>
              <a:off x="8111000" y="3772350"/>
              <a:ext cx="6400" cy="135750"/>
            </a:xfrm>
            <a:custGeom>
              <a:avLst/>
              <a:gdLst/>
              <a:ahLst/>
              <a:cxnLst/>
              <a:rect l="l" t="t" r="r" b="b"/>
              <a:pathLst>
                <a:path w="256" h="5430" extrusionOk="0">
                  <a:moveTo>
                    <a:pt x="0" y="0"/>
                  </a:moveTo>
                  <a:lnTo>
                    <a:pt x="0" y="5430"/>
                  </a:lnTo>
                  <a:lnTo>
                    <a:pt x="255" y="5430"/>
                  </a:lnTo>
                  <a:lnTo>
                    <a:pt x="2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4"/>
            <p:cNvSpPr/>
            <p:nvPr/>
          </p:nvSpPr>
          <p:spPr>
            <a:xfrm>
              <a:off x="8133325" y="3772350"/>
              <a:ext cx="6425" cy="135750"/>
            </a:xfrm>
            <a:custGeom>
              <a:avLst/>
              <a:gdLst/>
              <a:ahLst/>
              <a:cxnLst/>
              <a:rect l="l" t="t" r="r" b="b"/>
              <a:pathLst>
                <a:path w="257" h="5430" extrusionOk="0">
                  <a:moveTo>
                    <a:pt x="1" y="0"/>
                  </a:moveTo>
                  <a:lnTo>
                    <a:pt x="1"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4"/>
            <p:cNvSpPr/>
            <p:nvPr/>
          </p:nvSpPr>
          <p:spPr>
            <a:xfrm>
              <a:off x="8155675" y="3772350"/>
              <a:ext cx="6450" cy="135750"/>
            </a:xfrm>
            <a:custGeom>
              <a:avLst/>
              <a:gdLst/>
              <a:ahLst/>
              <a:cxnLst/>
              <a:rect l="l" t="t" r="r" b="b"/>
              <a:pathLst>
                <a:path w="258" h="5430" extrusionOk="0">
                  <a:moveTo>
                    <a:pt x="1" y="0"/>
                  </a:moveTo>
                  <a:lnTo>
                    <a:pt x="1" y="5430"/>
                  </a:lnTo>
                  <a:lnTo>
                    <a:pt x="257" y="5430"/>
                  </a:lnTo>
                  <a:lnTo>
                    <a:pt x="2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4"/>
            <p:cNvSpPr/>
            <p:nvPr/>
          </p:nvSpPr>
          <p:spPr>
            <a:xfrm>
              <a:off x="8178050" y="3772350"/>
              <a:ext cx="6425" cy="135750"/>
            </a:xfrm>
            <a:custGeom>
              <a:avLst/>
              <a:gdLst/>
              <a:ahLst/>
              <a:cxnLst/>
              <a:rect l="l" t="t" r="r" b="b"/>
              <a:pathLst>
                <a:path w="257" h="5430" extrusionOk="0">
                  <a:moveTo>
                    <a:pt x="1" y="0"/>
                  </a:moveTo>
                  <a:lnTo>
                    <a:pt x="1" y="5430"/>
                  </a:lnTo>
                  <a:lnTo>
                    <a:pt x="256" y="5430"/>
                  </a:lnTo>
                  <a:lnTo>
                    <a:pt x="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4"/>
            <p:cNvSpPr/>
            <p:nvPr/>
          </p:nvSpPr>
          <p:spPr>
            <a:xfrm>
              <a:off x="7857825" y="4395925"/>
              <a:ext cx="985450" cy="22375"/>
            </a:xfrm>
            <a:custGeom>
              <a:avLst/>
              <a:gdLst/>
              <a:ahLst/>
              <a:cxnLst/>
              <a:rect l="l" t="t" r="r" b="b"/>
              <a:pathLst>
                <a:path w="39418" h="895" extrusionOk="0">
                  <a:moveTo>
                    <a:pt x="0" y="1"/>
                  </a:moveTo>
                  <a:lnTo>
                    <a:pt x="0" y="895"/>
                  </a:lnTo>
                  <a:lnTo>
                    <a:pt x="39417" y="895"/>
                  </a:lnTo>
                  <a:lnTo>
                    <a:pt x="394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4"/>
            <p:cNvSpPr/>
            <p:nvPr/>
          </p:nvSpPr>
          <p:spPr>
            <a:xfrm>
              <a:off x="7857825" y="4437500"/>
              <a:ext cx="985450" cy="22350"/>
            </a:xfrm>
            <a:custGeom>
              <a:avLst/>
              <a:gdLst/>
              <a:ahLst/>
              <a:cxnLst/>
              <a:rect l="l" t="t" r="r" b="b"/>
              <a:pathLst>
                <a:path w="39418" h="894" extrusionOk="0">
                  <a:moveTo>
                    <a:pt x="0" y="1"/>
                  </a:moveTo>
                  <a:lnTo>
                    <a:pt x="0" y="893"/>
                  </a:lnTo>
                  <a:lnTo>
                    <a:pt x="39417" y="893"/>
                  </a:lnTo>
                  <a:lnTo>
                    <a:pt x="394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4"/>
            <p:cNvSpPr/>
            <p:nvPr/>
          </p:nvSpPr>
          <p:spPr>
            <a:xfrm>
              <a:off x="7857825" y="4478975"/>
              <a:ext cx="985450" cy="22450"/>
            </a:xfrm>
            <a:custGeom>
              <a:avLst/>
              <a:gdLst/>
              <a:ahLst/>
              <a:cxnLst/>
              <a:rect l="l" t="t" r="r" b="b"/>
              <a:pathLst>
                <a:path w="39418" h="898" extrusionOk="0">
                  <a:moveTo>
                    <a:pt x="0" y="0"/>
                  </a:moveTo>
                  <a:lnTo>
                    <a:pt x="0" y="897"/>
                  </a:lnTo>
                  <a:lnTo>
                    <a:pt x="39417" y="897"/>
                  </a:lnTo>
                  <a:lnTo>
                    <a:pt x="394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4"/>
            <p:cNvSpPr/>
            <p:nvPr/>
          </p:nvSpPr>
          <p:spPr>
            <a:xfrm>
              <a:off x="7857825" y="4520550"/>
              <a:ext cx="985450" cy="22325"/>
            </a:xfrm>
            <a:custGeom>
              <a:avLst/>
              <a:gdLst/>
              <a:ahLst/>
              <a:cxnLst/>
              <a:rect l="l" t="t" r="r" b="b"/>
              <a:pathLst>
                <a:path w="39418" h="893" extrusionOk="0">
                  <a:moveTo>
                    <a:pt x="0" y="0"/>
                  </a:moveTo>
                  <a:lnTo>
                    <a:pt x="0" y="893"/>
                  </a:lnTo>
                  <a:lnTo>
                    <a:pt x="39417" y="893"/>
                  </a:lnTo>
                  <a:lnTo>
                    <a:pt x="394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4"/>
            <p:cNvSpPr/>
            <p:nvPr/>
          </p:nvSpPr>
          <p:spPr>
            <a:xfrm>
              <a:off x="9395750" y="2761000"/>
              <a:ext cx="415250" cy="1648575"/>
            </a:xfrm>
            <a:custGeom>
              <a:avLst/>
              <a:gdLst/>
              <a:ahLst/>
              <a:cxnLst/>
              <a:rect l="l" t="t" r="r" b="b"/>
              <a:pathLst>
                <a:path w="16610" h="65943" extrusionOk="0">
                  <a:moveTo>
                    <a:pt x="1" y="0"/>
                  </a:moveTo>
                  <a:lnTo>
                    <a:pt x="1" y="60737"/>
                  </a:lnTo>
                  <a:lnTo>
                    <a:pt x="16610" y="65942"/>
                  </a:lnTo>
                  <a:lnTo>
                    <a:pt x="16568" y="54667"/>
                  </a:lnTo>
                  <a:lnTo>
                    <a:pt x="8178" y="39144"/>
                  </a:lnTo>
                  <a:cubicBezTo>
                    <a:pt x="8178" y="37189"/>
                    <a:pt x="16329" y="27272"/>
                    <a:pt x="16041" y="25396"/>
                  </a:cubicBezTo>
                  <a:cubicBezTo>
                    <a:pt x="14427" y="14857"/>
                    <a:pt x="8445" y="575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4"/>
            <p:cNvSpPr/>
            <p:nvPr/>
          </p:nvSpPr>
          <p:spPr>
            <a:xfrm>
              <a:off x="9144600" y="3391350"/>
              <a:ext cx="663175" cy="744650"/>
            </a:xfrm>
            <a:custGeom>
              <a:avLst/>
              <a:gdLst/>
              <a:ahLst/>
              <a:cxnLst/>
              <a:rect l="l" t="t" r="r" b="b"/>
              <a:pathLst>
                <a:path w="26527" h="29786" extrusionOk="0">
                  <a:moveTo>
                    <a:pt x="23986" y="1"/>
                  </a:moveTo>
                  <a:cubicBezTo>
                    <a:pt x="22878" y="1"/>
                    <a:pt x="21776" y="157"/>
                    <a:pt x="20716" y="500"/>
                  </a:cubicBezTo>
                  <a:cubicBezTo>
                    <a:pt x="17890" y="1408"/>
                    <a:pt x="15466" y="3777"/>
                    <a:pt x="14929" y="6697"/>
                  </a:cubicBezTo>
                  <a:cubicBezTo>
                    <a:pt x="14824" y="7282"/>
                    <a:pt x="14786" y="7887"/>
                    <a:pt x="14580" y="8442"/>
                  </a:cubicBezTo>
                  <a:cubicBezTo>
                    <a:pt x="13965" y="10093"/>
                    <a:pt x="12092" y="10836"/>
                    <a:pt x="10429" y="11414"/>
                  </a:cubicBezTo>
                  <a:cubicBezTo>
                    <a:pt x="7244" y="12526"/>
                    <a:pt x="3867" y="13903"/>
                    <a:pt x="2080" y="16766"/>
                  </a:cubicBezTo>
                  <a:cubicBezTo>
                    <a:pt x="1" y="20099"/>
                    <a:pt x="987" y="24981"/>
                    <a:pt x="4200" y="27245"/>
                  </a:cubicBezTo>
                  <a:cubicBezTo>
                    <a:pt x="6174" y="28636"/>
                    <a:pt x="8666" y="29035"/>
                    <a:pt x="11068" y="29290"/>
                  </a:cubicBezTo>
                  <a:cubicBezTo>
                    <a:pt x="14133" y="29619"/>
                    <a:pt x="17213" y="29785"/>
                    <a:pt x="20294" y="29785"/>
                  </a:cubicBezTo>
                  <a:cubicBezTo>
                    <a:pt x="20961" y="29785"/>
                    <a:pt x="21627" y="29777"/>
                    <a:pt x="22293" y="29762"/>
                  </a:cubicBezTo>
                  <a:lnTo>
                    <a:pt x="22694" y="29750"/>
                  </a:lnTo>
                  <a:cubicBezTo>
                    <a:pt x="23970" y="29713"/>
                    <a:pt x="25261" y="29639"/>
                    <a:pt x="26526" y="29454"/>
                  </a:cubicBezTo>
                  <a:lnTo>
                    <a:pt x="26526" y="5939"/>
                  </a:lnTo>
                  <a:cubicBezTo>
                    <a:pt x="26526" y="4011"/>
                    <a:pt x="26380" y="2087"/>
                    <a:pt x="26087" y="181"/>
                  </a:cubicBezTo>
                  <a:cubicBezTo>
                    <a:pt x="25391" y="63"/>
                    <a:pt x="24687" y="1"/>
                    <a:pt x="239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4"/>
            <p:cNvSpPr/>
            <p:nvPr/>
          </p:nvSpPr>
          <p:spPr>
            <a:xfrm>
              <a:off x="9711950" y="3782725"/>
              <a:ext cx="25" cy="721850"/>
            </a:xfrm>
            <a:custGeom>
              <a:avLst/>
              <a:gdLst/>
              <a:ahLst/>
              <a:cxnLst/>
              <a:rect l="l" t="t" r="r" b="b"/>
              <a:pathLst>
                <a:path w="1" h="28874" fill="none" extrusionOk="0">
                  <a:moveTo>
                    <a:pt x="0" y="0"/>
                  </a:moveTo>
                  <a:lnTo>
                    <a:pt x="0" y="28873"/>
                  </a:lnTo>
                </a:path>
              </a:pathLst>
            </a:custGeom>
            <a:noFill/>
            <a:ln w="93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4"/>
            <p:cNvSpPr/>
            <p:nvPr/>
          </p:nvSpPr>
          <p:spPr>
            <a:xfrm>
              <a:off x="9611350" y="3873750"/>
              <a:ext cx="172475" cy="92650"/>
            </a:xfrm>
            <a:custGeom>
              <a:avLst/>
              <a:gdLst/>
              <a:ahLst/>
              <a:cxnLst/>
              <a:rect l="l" t="t" r="r" b="b"/>
              <a:pathLst>
                <a:path w="6899" h="3706" fill="none" extrusionOk="0">
                  <a:moveTo>
                    <a:pt x="1" y="1"/>
                  </a:moveTo>
                  <a:lnTo>
                    <a:pt x="4024" y="3706"/>
                  </a:lnTo>
                  <a:lnTo>
                    <a:pt x="6899" y="256"/>
                  </a:lnTo>
                </a:path>
              </a:pathLst>
            </a:custGeom>
            <a:noFill/>
            <a:ln w="93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4"/>
            <p:cNvSpPr/>
            <p:nvPr/>
          </p:nvSpPr>
          <p:spPr>
            <a:xfrm>
              <a:off x="9660850" y="3819450"/>
              <a:ext cx="51125" cy="51125"/>
            </a:xfrm>
            <a:custGeom>
              <a:avLst/>
              <a:gdLst/>
              <a:ahLst/>
              <a:cxnLst/>
              <a:rect l="l" t="t" r="r" b="b"/>
              <a:pathLst>
                <a:path w="2045" h="2045" fill="none" extrusionOk="0">
                  <a:moveTo>
                    <a:pt x="0" y="1"/>
                  </a:moveTo>
                  <a:lnTo>
                    <a:pt x="2044" y="2045"/>
                  </a:lnTo>
                </a:path>
              </a:pathLst>
            </a:custGeom>
            <a:noFill/>
            <a:ln w="9375" cap="flat" cmpd="sng">
              <a:solidFill>
                <a:schemeClr val="dk1"/>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4"/>
            <p:cNvSpPr/>
            <p:nvPr/>
          </p:nvSpPr>
          <p:spPr>
            <a:xfrm>
              <a:off x="9040325" y="3809800"/>
              <a:ext cx="158525" cy="145600"/>
            </a:xfrm>
            <a:custGeom>
              <a:avLst/>
              <a:gdLst/>
              <a:ahLst/>
              <a:cxnLst/>
              <a:rect l="l" t="t" r="r" b="b"/>
              <a:pathLst>
                <a:path w="6341" h="5824" extrusionOk="0">
                  <a:moveTo>
                    <a:pt x="6296" y="1"/>
                  </a:moveTo>
                  <a:lnTo>
                    <a:pt x="6041" y="5"/>
                  </a:lnTo>
                  <a:lnTo>
                    <a:pt x="6084" y="2560"/>
                  </a:lnTo>
                  <a:lnTo>
                    <a:pt x="3288" y="5482"/>
                  </a:lnTo>
                  <a:lnTo>
                    <a:pt x="256" y="3156"/>
                  </a:lnTo>
                  <a:lnTo>
                    <a:pt x="256" y="525"/>
                  </a:lnTo>
                  <a:lnTo>
                    <a:pt x="0" y="525"/>
                  </a:lnTo>
                  <a:lnTo>
                    <a:pt x="0" y="3283"/>
                  </a:lnTo>
                  <a:lnTo>
                    <a:pt x="3314" y="5824"/>
                  </a:lnTo>
                  <a:lnTo>
                    <a:pt x="6340" y="2661"/>
                  </a:lnTo>
                  <a:lnTo>
                    <a:pt x="6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4"/>
            <p:cNvSpPr/>
            <p:nvPr/>
          </p:nvSpPr>
          <p:spPr>
            <a:xfrm>
              <a:off x="8987800" y="3737725"/>
              <a:ext cx="114750" cy="104325"/>
            </a:xfrm>
            <a:custGeom>
              <a:avLst/>
              <a:gdLst/>
              <a:ahLst/>
              <a:cxnLst/>
              <a:rect l="l" t="t" r="r" b="b"/>
              <a:pathLst>
                <a:path w="4590" h="4173" extrusionOk="0">
                  <a:moveTo>
                    <a:pt x="2293" y="0"/>
                  </a:moveTo>
                  <a:cubicBezTo>
                    <a:pt x="1346" y="0"/>
                    <a:pt x="489" y="648"/>
                    <a:pt x="264" y="1610"/>
                  </a:cubicBezTo>
                  <a:cubicBezTo>
                    <a:pt x="0" y="2731"/>
                    <a:pt x="697" y="3854"/>
                    <a:pt x="1818" y="4117"/>
                  </a:cubicBezTo>
                  <a:cubicBezTo>
                    <a:pt x="1978" y="4155"/>
                    <a:pt x="2138" y="4173"/>
                    <a:pt x="2296" y="4173"/>
                  </a:cubicBezTo>
                  <a:cubicBezTo>
                    <a:pt x="3243" y="4173"/>
                    <a:pt x="4100" y="3524"/>
                    <a:pt x="4326" y="2563"/>
                  </a:cubicBezTo>
                  <a:cubicBezTo>
                    <a:pt x="4589" y="1442"/>
                    <a:pt x="3893" y="319"/>
                    <a:pt x="2772" y="56"/>
                  </a:cubicBezTo>
                  <a:cubicBezTo>
                    <a:pt x="2611" y="18"/>
                    <a:pt x="2451" y="0"/>
                    <a:pt x="2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4"/>
            <p:cNvSpPr/>
            <p:nvPr/>
          </p:nvSpPr>
          <p:spPr>
            <a:xfrm>
              <a:off x="9134550" y="3737625"/>
              <a:ext cx="114525" cy="104325"/>
            </a:xfrm>
            <a:custGeom>
              <a:avLst/>
              <a:gdLst/>
              <a:ahLst/>
              <a:cxnLst/>
              <a:rect l="l" t="t" r="r" b="b"/>
              <a:pathLst>
                <a:path w="4581" h="4173" extrusionOk="0">
                  <a:moveTo>
                    <a:pt x="2291" y="0"/>
                  </a:moveTo>
                  <a:cubicBezTo>
                    <a:pt x="1758" y="0"/>
                    <a:pt x="1224" y="204"/>
                    <a:pt x="817" y="611"/>
                  </a:cubicBezTo>
                  <a:cubicBezTo>
                    <a:pt x="1" y="1426"/>
                    <a:pt x="1" y="2746"/>
                    <a:pt x="817" y="3562"/>
                  </a:cubicBezTo>
                  <a:cubicBezTo>
                    <a:pt x="1224" y="3969"/>
                    <a:pt x="1758" y="4173"/>
                    <a:pt x="2291" y="4173"/>
                  </a:cubicBezTo>
                  <a:cubicBezTo>
                    <a:pt x="2825" y="4173"/>
                    <a:pt x="3359" y="3969"/>
                    <a:pt x="3766" y="3562"/>
                  </a:cubicBezTo>
                  <a:cubicBezTo>
                    <a:pt x="4581" y="2746"/>
                    <a:pt x="4581" y="1426"/>
                    <a:pt x="3766" y="611"/>
                  </a:cubicBezTo>
                  <a:cubicBezTo>
                    <a:pt x="3359" y="204"/>
                    <a:pt x="2825" y="0"/>
                    <a:pt x="2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4"/>
            <p:cNvSpPr/>
            <p:nvPr/>
          </p:nvSpPr>
          <p:spPr>
            <a:xfrm>
              <a:off x="8937150" y="3915800"/>
              <a:ext cx="110600" cy="104325"/>
            </a:xfrm>
            <a:custGeom>
              <a:avLst/>
              <a:gdLst/>
              <a:ahLst/>
              <a:cxnLst/>
              <a:rect l="l" t="t" r="r" b="b"/>
              <a:pathLst>
                <a:path w="4424" h="4173" extrusionOk="0">
                  <a:moveTo>
                    <a:pt x="2214" y="0"/>
                  </a:moveTo>
                  <a:cubicBezTo>
                    <a:pt x="2129" y="0"/>
                    <a:pt x="2043" y="5"/>
                    <a:pt x="1956" y="16"/>
                  </a:cubicBezTo>
                  <a:cubicBezTo>
                    <a:pt x="813" y="158"/>
                    <a:pt x="0" y="1199"/>
                    <a:pt x="142" y="2343"/>
                  </a:cubicBezTo>
                  <a:cubicBezTo>
                    <a:pt x="272" y="3399"/>
                    <a:pt x="1171" y="4173"/>
                    <a:pt x="2208" y="4173"/>
                  </a:cubicBezTo>
                  <a:cubicBezTo>
                    <a:pt x="2294" y="4173"/>
                    <a:pt x="2381" y="4167"/>
                    <a:pt x="2468" y="4157"/>
                  </a:cubicBezTo>
                  <a:cubicBezTo>
                    <a:pt x="3611" y="4016"/>
                    <a:pt x="4423" y="2975"/>
                    <a:pt x="4283" y="1831"/>
                  </a:cubicBezTo>
                  <a:cubicBezTo>
                    <a:pt x="4152" y="774"/>
                    <a:pt x="3252" y="0"/>
                    <a:pt x="2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4"/>
            <p:cNvSpPr/>
            <p:nvPr/>
          </p:nvSpPr>
          <p:spPr>
            <a:xfrm>
              <a:off x="9063950" y="3915800"/>
              <a:ext cx="114500" cy="104325"/>
            </a:xfrm>
            <a:custGeom>
              <a:avLst/>
              <a:gdLst/>
              <a:ahLst/>
              <a:cxnLst/>
              <a:rect l="l" t="t" r="r" b="b"/>
              <a:pathLst>
                <a:path w="4580" h="4173" extrusionOk="0">
                  <a:moveTo>
                    <a:pt x="2290" y="1"/>
                  </a:moveTo>
                  <a:cubicBezTo>
                    <a:pt x="1756" y="1"/>
                    <a:pt x="1222" y="204"/>
                    <a:pt x="815" y="612"/>
                  </a:cubicBezTo>
                  <a:cubicBezTo>
                    <a:pt x="0" y="1426"/>
                    <a:pt x="0" y="2746"/>
                    <a:pt x="815" y="3562"/>
                  </a:cubicBezTo>
                  <a:cubicBezTo>
                    <a:pt x="1222" y="3969"/>
                    <a:pt x="1756" y="4173"/>
                    <a:pt x="2290" y="4173"/>
                  </a:cubicBezTo>
                  <a:cubicBezTo>
                    <a:pt x="2824" y="4173"/>
                    <a:pt x="3358" y="3969"/>
                    <a:pt x="3765" y="3562"/>
                  </a:cubicBezTo>
                  <a:cubicBezTo>
                    <a:pt x="4580" y="2746"/>
                    <a:pt x="4580" y="1426"/>
                    <a:pt x="3765" y="612"/>
                  </a:cubicBezTo>
                  <a:cubicBezTo>
                    <a:pt x="3358" y="204"/>
                    <a:pt x="2824"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4"/>
            <p:cNvSpPr/>
            <p:nvPr/>
          </p:nvSpPr>
          <p:spPr>
            <a:xfrm>
              <a:off x="9192700" y="3915800"/>
              <a:ext cx="114525" cy="104325"/>
            </a:xfrm>
            <a:custGeom>
              <a:avLst/>
              <a:gdLst/>
              <a:ahLst/>
              <a:cxnLst/>
              <a:rect l="l" t="t" r="r" b="b"/>
              <a:pathLst>
                <a:path w="4581" h="4173" extrusionOk="0">
                  <a:moveTo>
                    <a:pt x="2290" y="1"/>
                  </a:moveTo>
                  <a:cubicBezTo>
                    <a:pt x="1756" y="1"/>
                    <a:pt x="1222" y="204"/>
                    <a:pt x="815" y="612"/>
                  </a:cubicBezTo>
                  <a:cubicBezTo>
                    <a:pt x="0" y="1426"/>
                    <a:pt x="0" y="2746"/>
                    <a:pt x="815" y="3562"/>
                  </a:cubicBezTo>
                  <a:cubicBezTo>
                    <a:pt x="1222" y="3969"/>
                    <a:pt x="1756" y="4173"/>
                    <a:pt x="2290" y="4173"/>
                  </a:cubicBezTo>
                  <a:cubicBezTo>
                    <a:pt x="2824" y="4173"/>
                    <a:pt x="3358" y="3969"/>
                    <a:pt x="3766" y="3562"/>
                  </a:cubicBezTo>
                  <a:cubicBezTo>
                    <a:pt x="4580" y="2746"/>
                    <a:pt x="4580" y="1426"/>
                    <a:pt x="3766" y="612"/>
                  </a:cubicBezTo>
                  <a:cubicBezTo>
                    <a:pt x="3358" y="204"/>
                    <a:pt x="2824"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4"/>
            <p:cNvSpPr/>
            <p:nvPr/>
          </p:nvSpPr>
          <p:spPr>
            <a:xfrm>
              <a:off x="8970575" y="4014400"/>
              <a:ext cx="43500" cy="22475"/>
            </a:xfrm>
            <a:custGeom>
              <a:avLst/>
              <a:gdLst/>
              <a:ahLst/>
              <a:cxnLst/>
              <a:rect l="l" t="t" r="r" b="b"/>
              <a:pathLst>
                <a:path w="1740" h="899" extrusionOk="0">
                  <a:moveTo>
                    <a:pt x="1" y="0"/>
                  </a:moveTo>
                  <a:cubicBezTo>
                    <a:pt x="1" y="0"/>
                    <a:pt x="178" y="898"/>
                    <a:pt x="875" y="898"/>
                  </a:cubicBezTo>
                  <a:cubicBezTo>
                    <a:pt x="891" y="898"/>
                    <a:pt x="908" y="898"/>
                    <a:pt x="924" y="897"/>
                  </a:cubicBezTo>
                  <a:cubicBezTo>
                    <a:pt x="1664" y="853"/>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4"/>
            <p:cNvSpPr/>
            <p:nvPr/>
          </p:nvSpPr>
          <p:spPr>
            <a:xfrm>
              <a:off x="9100125" y="4014400"/>
              <a:ext cx="43500" cy="22475"/>
            </a:xfrm>
            <a:custGeom>
              <a:avLst/>
              <a:gdLst/>
              <a:ahLst/>
              <a:cxnLst/>
              <a:rect l="l" t="t" r="r" b="b"/>
              <a:pathLst>
                <a:path w="1740" h="899" extrusionOk="0">
                  <a:moveTo>
                    <a:pt x="1" y="0"/>
                  </a:moveTo>
                  <a:cubicBezTo>
                    <a:pt x="1" y="0"/>
                    <a:pt x="177" y="898"/>
                    <a:pt x="876" y="898"/>
                  </a:cubicBezTo>
                  <a:cubicBezTo>
                    <a:pt x="892" y="898"/>
                    <a:pt x="909" y="898"/>
                    <a:pt x="925" y="897"/>
                  </a:cubicBezTo>
                  <a:cubicBezTo>
                    <a:pt x="1664" y="853"/>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4"/>
            <p:cNvSpPr/>
            <p:nvPr/>
          </p:nvSpPr>
          <p:spPr>
            <a:xfrm>
              <a:off x="9022450" y="3836750"/>
              <a:ext cx="43500" cy="22475"/>
            </a:xfrm>
            <a:custGeom>
              <a:avLst/>
              <a:gdLst/>
              <a:ahLst/>
              <a:cxnLst/>
              <a:rect l="l" t="t" r="r" b="b"/>
              <a:pathLst>
                <a:path w="1740" h="899" extrusionOk="0">
                  <a:moveTo>
                    <a:pt x="1" y="0"/>
                  </a:moveTo>
                  <a:cubicBezTo>
                    <a:pt x="1" y="0"/>
                    <a:pt x="177" y="898"/>
                    <a:pt x="874" y="898"/>
                  </a:cubicBezTo>
                  <a:cubicBezTo>
                    <a:pt x="890" y="898"/>
                    <a:pt x="907" y="898"/>
                    <a:pt x="924" y="897"/>
                  </a:cubicBezTo>
                  <a:cubicBezTo>
                    <a:pt x="1664" y="854"/>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4"/>
            <p:cNvSpPr/>
            <p:nvPr/>
          </p:nvSpPr>
          <p:spPr>
            <a:xfrm>
              <a:off x="9172925" y="3836750"/>
              <a:ext cx="43500" cy="22475"/>
            </a:xfrm>
            <a:custGeom>
              <a:avLst/>
              <a:gdLst/>
              <a:ahLst/>
              <a:cxnLst/>
              <a:rect l="l" t="t" r="r" b="b"/>
              <a:pathLst>
                <a:path w="1740" h="899" extrusionOk="0">
                  <a:moveTo>
                    <a:pt x="1" y="0"/>
                  </a:moveTo>
                  <a:cubicBezTo>
                    <a:pt x="1" y="0"/>
                    <a:pt x="177" y="898"/>
                    <a:pt x="874" y="898"/>
                  </a:cubicBezTo>
                  <a:cubicBezTo>
                    <a:pt x="891" y="898"/>
                    <a:pt x="907" y="898"/>
                    <a:pt x="924" y="897"/>
                  </a:cubicBezTo>
                  <a:cubicBezTo>
                    <a:pt x="1664" y="854"/>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4"/>
            <p:cNvSpPr/>
            <p:nvPr/>
          </p:nvSpPr>
          <p:spPr>
            <a:xfrm>
              <a:off x="9228875" y="4014400"/>
              <a:ext cx="43500" cy="22475"/>
            </a:xfrm>
            <a:custGeom>
              <a:avLst/>
              <a:gdLst/>
              <a:ahLst/>
              <a:cxnLst/>
              <a:rect l="l" t="t" r="r" b="b"/>
              <a:pathLst>
                <a:path w="1740" h="899" extrusionOk="0">
                  <a:moveTo>
                    <a:pt x="1" y="0"/>
                  </a:moveTo>
                  <a:cubicBezTo>
                    <a:pt x="1" y="0"/>
                    <a:pt x="178" y="898"/>
                    <a:pt x="875" y="898"/>
                  </a:cubicBezTo>
                  <a:cubicBezTo>
                    <a:pt x="892" y="898"/>
                    <a:pt x="908" y="898"/>
                    <a:pt x="924" y="897"/>
                  </a:cubicBezTo>
                  <a:cubicBezTo>
                    <a:pt x="1664" y="853"/>
                    <a:pt x="1740" y="0"/>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4"/>
            <p:cNvSpPr/>
            <p:nvPr/>
          </p:nvSpPr>
          <p:spPr>
            <a:xfrm>
              <a:off x="9117650" y="4031525"/>
              <a:ext cx="9800" cy="520950"/>
            </a:xfrm>
            <a:custGeom>
              <a:avLst/>
              <a:gdLst/>
              <a:ahLst/>
              <a:cxnLst/>
              <a:rect l="l" t="t" r="r" b="b"/>
              <a:pathLst>
                <a:path w="392" h="20838" extrusionOk="0">
                  <a:moveTo>
                    <a:pt x="1" y="1"/>
                  </a:moveTo>
                  <a:lnTo>
                    <a:pt x="1" y="20837"/>
                  </a:lnTo>
                  <a:lnTo>
                    <a:pt x="391" y="20837"/>
                  </a:lnTo>
                  <a:lnTo>
                    <a:pt x="3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4"/>
            <p:cNvSpPr/>
            <p:nvPr/>
          </p:nvSpPr>
          <p:spPr>
            <a:xfrm>
              <a:off x="8989525" y="4023900"/>
              <a:ext cx="263925" cy="117725"/>
            </a:xfrm>
            <a:custGeom>
              <a:avLst/>
              <a:gdLst/>
              <a:ahLst/>
              <a:cxnLst/>
              <a:rect l="l" t="t" r="r" b="b"/>
              <a:pathLst>
                <a:path w="10557" h="4709" extrusionOk="0">
                  <a:moveTo>
                    <a:pt x="10301" y="0"/>
                  </a:moveTo>
                  <a:lnTo>
                    <a:pt x="10301" y="1665"/>
                  </a:lnTo>
                  <a:lnTo>
                    <a:pt x="5382" y="4420"/>
                  </a:lnTo>
                  <a:lnTo>
                    <a:pt x="256" y="1963"/>
                  </a:lnTo>
                  <a:lnTo>
                    <a:pt x="256" y="218"/>
                  </a:lnTo>
                  <a:lnTo>
                    <a:pt x="1" y="218"/>
                  </a:lnTo>
                  <a:lnTo>
                    <a:pt x="1" y="2124"/>
                  </a:lnTo>
                  <a:lnTo>
                    <a:pt x="5391" y="4708"/>
                  </a:lnTo>
                  <a:lnTo>
                    <a:pt x="10556" y="1814"/>
                  </a:lnTo>
                  <a:lnTo>
                    <a:pt x="105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9" name="Google Shape;2149;p64"/>
          <p:cNvSpPr/>
          <p:nvPr/>
        </p:nvSpPr>
        <p:spPr>
          <a:xfrm>
            <a:off x="2646801" y="2853711"/>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4"/>
          <p:cNvSpPr/>
          <p:nvPr/>
        </p:nvSpPr>
        <p:spPr>
          <a:xfrm>
            <a:off x="7068300" y="795387"/>
            <a:ext cx="1362466" cy="176674"/>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1" name="Google Shape;2151;p64"/>
          <p:cNvGrpSpPr/>
          <p:nvPr/>
        </p:nvGrpSpPr>
        <p:grpSpPr>
          <a:xfrm>
            <a:off x="3603000" y="3434675"/>
            <a:ext cx="2094096" cy="308826"/>
            <a:chOff x="3603000" y="3434675"/>
            <a:chExt cx="2094096" cy="308826"/>
          </a:xfrm>
        </p:grpSpPr>
        <p:sp>
          <p:nvSpPr>
            <p:cNvPr id="2152" name="Google Shape;2152;p64"/>
            <p:cNvSpPr/>
            <p:nvPr/>
          </p:nvSpPr>
          <p:spPr>
            <a:xfrm>
              <a:off x="4135722" y="3434675"/>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4"/>
            <p:cNvSpPr/>
            <p:nvPr/>
          </p:nvSpPr>
          <p:spPr>
            <a:xfrm>
              <a:off x="3603000" y="35668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a:extLst>
              <a:ext uri="{FF2B5EF4-FFF2-40B4-BE49-F238E27FC236}">
                <a16:creationId xmlns:a16="http://schemas.microsoft.com/office/drawing/2014/main" id="{18B03BD4-5847-F267-025D-ABAE8E6C06F9}"/>
              </a:ext>
            </a:extLst>
          </p:cNvPr>
          <p:cNvSpPr/>
          <p:nvPr/>
        </p:nvSpPr>
        <p:spPr>
          <a:xfrm>
            <a:off x="2032388" y="1253704"/>
            <a:ext cx="1030323" cy="907246"/>
          </a:xfrm>
          <a:prstGeom prst="rect">
            <a:avLst/>
          </a:prstGeom>
          <a:solidFill>
            <a:srgbClr val="00B05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TextBox 5">
            <a:extLst>
              <a:ext uri="{FF2B5EF4-FFF2-40B4-BE49-F238E27FC236}">
                <a16:creationId xmlns:a16="http://schemas.microsoft.com/office/drawing/2014/main" id="{4D3A38C1-56F6-DF9B-F4B2-F5291EDCF083}"/>
              </a:ext>
            </a:extLst>
          </p:cNvPr>
          <p:cNvSpPr txBox="1"/>
          <p:nvPr/>
        </p:nvSpPr>
        <p:spPr>
          <a:xfrm>
            <a:off x="2158494" y="1341108"/>
            <a:ext cx="842394" cy="646331"/>
          </a:xfrm>
          <a:prstGeom prst="rect">
            <a:avLst/>
          </a:prstGeom>
          <a:noFill/>
        </p:spPr>
        <p:txBody>
          <a:bodyPr wrap="square" rtlCol="0">
            <a:spAutoFit/>
          </a:bodyPr>
          <a:lstStyle/>
          <a:p>
            <a:r>
              <a:rPr lang="en-VN" sz="3600" b="1" dirty="0">
                <a:solidFill>
                  <a:schemeClr val="bg2"/>
                </a:solidFill>
                <a:latin typeface="Merriweather" pitchFamily="2" charset="77"/>
              </a:rPr>
              <a:t>05</a:t>
            </a:r>
          </a:p>
        </p:txBody>
      </p:sp>
      <p:sp>
        <p:nvSpPr>
          <p:cNvPr id="2" name="TextBox 1">
            <a:extLst>
              <a:ext uri="{FF2B5EF4-FFF2-40B4-BE49-F238E27FC236}">
                <a16:creationId xmlns:a16="http://schemas.microsoft.com/office/drawing/2014/main" id="{A67E58A1-9925-67B5-F774-1F507A1ABEA0}"/>
              </a:ext>
            </a:extLst>
          </p:cNvPr>
          <p:cNvSpPr txBox="1"/>
          <p:nvPr/>
        </p:nvSpPr>
        <p:spPr>
          <a:xfrm>
            <a:off x="8719457" y="4802342"/>
            <a:ext cx="385811" cy="307777"/>
          </a:xfrm>
          <a:prstGeom prst="rect">
            <a:avLst/>
          </a:prstGeom>
          <a:noFill/>
        </p:spPr>
        <p:txBody>
          <a:bodyPr wrap="square" rtlCol="0">
            <a:spAutoFit/>
          </a:bodyPr>
          <a:lstStyle/>
          <a:p>
            <a:r>
              <a:rPr lang="en-VN" dirty="0"/>
              <a:t>41</a:t>
            </a:r>
          </a:p>
        </p:txBody>
      </p:sp>
    </p:spTree>
    <p:extLst>
      <p:ext uri="{BB962C8B-B14F-4D97-AF65-F5344CB8AC3E}">
        <p14:creationId xmlns:p14="http://schemas.microsoft.com/office/powerpoint/2010/main" val="6838483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5. TỔNG KẾT</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343325" y="1709097"/>
            <a:ext cx="8469414" cy="31488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5.1. Tóm Tắt Kết Quả Thực Nghiệm:</a:t>
            </a:r>
          </a:p>
          <a:p>
            <a:pPr marL="285750" indent="-285750">
              <a:buSzPts val="1100"/>
              <a:buFont typeface="Arial" panose="020B0604020202020204" pitchFamily="34" charset="0"/>
              <a:buChar char="•"/>
            </a:pPr>
            <a:r>
              <a:rPr lang="vi-VN" dirty="0"/>
              <a:t>Chúng ta đã tiến hành một loạt các thử nghiệm để đánh giá hiệu suất của hệ thống khuyến nghị đối với các địa điểm du lịch, khách sạn, nhà hàng và điểm thu hút.</a:t>
            </a:r>
          </a:p>
          <a:p>
            <a:pPr marL="285750" indent="-285750">
              <a:buSzPts val="1100"/>
              <a:buFont typeface="Arial" panose="020B0604020202020204" pitchFamily="34" charset="0"/>
              <a:buChar char="•"/>
            </a:pPr>
            <a:r>
              <a:rPr lang="vi-VN" dirty="0"/>
              <a:t>Nhóm đã tổng hợp và tiền xử lý toàn bộ dữ liệu liên quan đến khách sạn, nhà hàng, và các địa điểm du lịch tại Việt Nam, tạo thành ba bộ dữ liệu chất lượng.</a:t>
            </a:r>
          </a:p>
          <a:p>
            <a:pPr marL="285750" indent="-285750">
              <a:buSzPts val="1100"/>
              <a:buFont typeface="Arial" panose="020B0604020202020204" pitchFamily="34" charset="0"/>
              <a:buChar char="•"/>
            </a:pPr>
            <a:r>
              <a:rPr lang="vi-VN" dirty="0"/>
              <a:t>Chúng em đã áp dụng một loạt các phương pháp và thang đo để phân tích dữ liệu, đồng thời xây dựng một hệ thống khuyến nghị du lịch đa dạng, mang đến người dùng nhiều lựa chọn với các dịch vụ đa dạng.</a:t>
            </a:r>
          </a:p>
          <a:p>
            <a:pPr marL="0" indent="0">
              <a:buSzPts val="1100"/>
              <a:buFont typeface="Arial"/>
              <a:buNone/>
            </a:pPr>
            <a:endParaRPr lang="vi-VN" dirty="0"/>
          </a:p>
        </p:txBody>
      </p:sp>
      <p:sp>
        <p:nvSpPr>
          <p:cNvPr id="5" name="TextBox 4">
            <a:extLst>
              <a:ext uri="{FF2B5EF4-FFF2-40B4-BE49-F238E27FC236}">
                <a16:creationId xmlns:a16="http://schemas.microsoft.com/office/drawing/2014/main" id="{CF739CA5-B5EE-5C81-F5BE-728558F68F43}"/>
              </a:ext>
            </a:extLst>
          </p:cNvPr>
          <p:cNvSpPr txBox="1"/>
          <p:nvPr/>
        </p:nvSpPr>
        <p:spPr>
          <a:xfrm>
            <a:off x="8719457" y="4802342"/>
            <a:ext cx="385811" cy="307777"/>
          </a:xfrm>
          <a:prstGeom prst="rect">
            <a:avLst/>
          </a:prstGeom>
          <a:noFill/>
        </p:spPr>
        <p:txBody>
          <a:bodyPr wrap="square" rtlCol="0">
            <a:spAutoFit/>
          </a:bodyPr>
          <a:lstStyle/>
          <a:p>
            <a:r>
              <a:rPr lang="en-VN" dirty="0"/>
              <a:t>42</a:t>
            </a:r>
          </a:p>
        </p:txBody>
      </p:sp>
    </p:spTree>
    <p:extLst>
      <p:ext uri="{BB962C8B-B14F-4D97-AF65-F5344CB8AC3E}">
        <p14:creationId xmlns:p14="http://schemas.microsoft.com/office/powerpoint/2010/main" val="29354179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5. TỔNG KẾT</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253105" y="1641509"/>
            <a:ext cx="8469414" cy="31488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sz="1100" b="1" dirty="0"/>
              <a:t>5.2. Đánh Giá Hiệu Suất Phương Pháp và Mô Hình</a:t>
            </a:r>
          </a:p>
          <a:p>
            <a:pPr marL="0" indent="0">
              <a:buSzPts val="1100"/>
              <a:buFont typeface="Arial"/>
              <a:buNone/>
            </a:pPr>
            <a:r>
              <a:rPr lang="vi-VN" sz="1100" b="1" dirty="0"/>
              <a:t>5.2.1. Hotel:</a:t>
            </a:r>
          </a:p>
          <a:p>
            <a:pPr marL="285750" indent="-285750">
              <a:buSzPts val="1100"/>
              <a:buFont typeface="Arial" panose="020B0604020202020204" pitchFamily="34" charset="0"/>
              <a:buChar char="•"/>
            </a:pPr>
            <a:r>
              <a:rPr lang="vi-VN" sz="1100" dirty="0"/>
              <a:t>Content-Based: MSE = 0.69, R2 = 0.7</a:t>
            </a:r>
          </a:p>
          <a:p>
            <a:pPr marL="285750" indent="-285750">
              <a:buSzPts val="1100"/>
              <a:buFont typeface="Arial" panose="020B0604020202020204" pitchFamily="34" charset="0"/>
              <a:buChar char="•"/>
            </a:pPr>
            <a:r>
              <a:rPr lang="vi-VN" sz="1100" dirty="0"/>
              <a:t>Item-Based: MSE = 0.69, R2 = 0.7</a:t>
            </a:r>
          </a:p>
          <a:p>
            <a:pPr marL="285750" indent="-285750">
              <a:buSzPts val="1100"/>
              <a:buFont typeface="Arial" panose="020B0604020202020204" pitchFamily="34" charset="0"/>
              <a:buChar char="•"/>
            </a:pPr>
            <a:r>
              <a:rPr lang="vi-VN" sz="1100" dirty="0"/>
              <a:t>User-Based: MSE = 0.78, R2 = 0.86</a:t>
            </a:r>
          </a:p>
          <a:p>
            <a:pPr marL="285750" indent="-285750">
              <a:buSzPts val="1100"/>
              <a:buFont typeface="Arial" panose="020B0604020202020204" pitchFamily="34" charset="0"/>
              <a:buChar char="•"/>
            </a:pPr>
            <a:r>
              <a:rPr lang="vi-VN" sz="1100" dirty="0"/>
              <a:t>Hybrid: MSE = 0.69, R2 = 0.72</a:t>
            </a:r>
          </a:p>
          <a:p>
            <a:pPr marL="0" indent="0">
              <a:buSzPts val="1100"/>
              <a:buFont typeface="Arial"/>
              <a:buNone/>
            </a:pPr>
            <a:r>
              <a:rPr lang="vi-VN" sz="1100" b="1" dirty="0"/>
              <a:t>5.2.2. Restaurant:</a:t>
            </a:r>
          </a:p>
          <a:p>
            <a:pPr marL="285750" indent="-285750">
              <a:buSzPts val="1100"/>
              <a:buFont typeface="Arial" panose="020B0604020202020204" pitchFamily="34" charset="0"/>
              <a:buChar char="•"/>
            </a:pPr>
            <a:r>
              <a:rPr lang="vi-VN" sz="1100" dirty="0"/>
              <a:t>Content-Based: MSE = 0.81, R2 = 0.81</a:t>
            </a:r>
          </a:p>
          <a:p>
            <a:pPr marL="285750" indent="-285750">
              <a:buSzPts val="1100"/>
              <a:buFont typeface="Arial" panose="020B0604020202020204" pitchFamily="34" charset="0"/>
              <a:buChar char="•"/>
            </a:pPr>
            <a:r>
              <a:rPr lang="vi-VN" sz="1100" dirty="0"/>
              <a:t>Item-Based: MSE = 0.80, R2 = 0.80</a:t>
            </a:r>
          </a:p>
          <a:p>
            <a:pPr marL="285750" indent="-285750">
              <a:buSzPts val="1100"/>
              <a:buFont typeface="Arial" panose="020B0604020202020204" pitchFamily="34" charset="0"/>
              <a:buChar char="•"/>
            </a:pPr>
            <a:r>
              <a:rPr lang="vi-VN" sz="1100" dirty="0"/>
              <a:t>User-Based: MSE = 0.85, R2 = 0.9</a:t>
            </a:r>
          </a:p>
          <a:p>
            <a:pPr marL="285750" indent="-285750">
              <a:buSzPts val="1100"/>
              <a:buFont typeface="Arial" panose="020B0604020202020204" pitchFamily="34" charset="0"/>
              <a:buChar char="•"/>
            </a:pPr>
            <a:r>
              <a:rPr lang="vi-VN" sz="1100" dirty="0"/>
              <a:t>Hybrid: MSE = 0.7, R2 = 0.7</a:t>
            </a:r>
          </a:p>
          <a:p>
            <a:pPr marL="0" indent="0">
              <a:buSzPts val="1100"/>
              <a:buFont typeface="Arial"/>
              <a:buNone/>
            </a:pPr>
            <a:r>
              <a:rPr lang="vi-VN" sz="1100" b="1" dirty="0"/>
              <a:t>5.2.3. Attraction:</a:t>
            </a:r>
          </a:p>
          <a:p>
            <a:pPr marL="171450" indent="-171450">
              <a:buSzPts val="1100"/>
              <a:buFont typeface="Arial" panose="020B0604020202020204" pitchFamily="34" charset="0"/>
              <a:buChar char="•"/>
            </a:pPr>
            <a:r>
              <a:rPr lang="vi-VN" sz="1100" dirty="0"/>
              <a:t>Content-Based: MSE = 0.69, R2 = 0.7</a:t>
            </a:r>
          </a:p>
          <a:p>
            <a:pPr marL="171450" indent="-171450">
              <a:buSzPts val="1100"/>
              <a:buFont typeface="Arial" panose="020B0604020202020204" pitchFamily="34" charset="0"/>
              <a:buChar char="•"/>
            </a:pPr>
            <a:r>
              <a:rPr lang="vi-VN" sz="1100" dirty="0"/>
              <a:t>Item-Based: MSE = 0.69, R2 = 0.7</a:t>
            </a:r>
          </a:p>
          <a:p>
            <a:pPr marL="171450" indent="-171450">
              <a:buSzPts val="1100"/>
              <a:buFont typeface="Arial" panose="020B0604020202020204" pitchFamily="34" charset="0"/>
              <a:buChar char="•"/>
            </a:pPr>
            <a:r>
              <a:rPr lang="vi-VN" sz="1100" dirty="0"/>
              <a:t>User-Based: MSE = 0.78, R2 = 0.86</a:t>
            </a:r>
          </a:p>
          <a:p>
            <a:pPr marL="171450" indent="-171450">
              <a:buSzPts val="1100"/>
              <a:buFont typeface="Arial" panose="020B0604020202020204" pitchFamily="34" charset="0"/>
              <a:buChar char="•"/>
            </a:pPr>
            <a:r>
              <a:rPr lang="vi-VN" sz="1100" dirty="0"/>
              <a:t>Hybrid: MSE = 0.69, R2 = 0.72</a:t>
            </a:r>
          </a:p>
          <a:p>
            <a:pPr marL="0" indent="0">
              <a:buSzPts val="1100"/>
              <a:buFont typeface="Arial"/>
              <a:buNone/>
            </a:pPr>
            <a:endParaRPr lang="vi-VN" sz="1100" dirty="0"/>
          </a:p>
        </p:txBody>
      </p:sp>
      <p:sp>
        <p:nvSpPr>
          <p:cNvPr id="5" name="TextBox 4">
            <a:extLst>
              <a:ext uri="{FF2B5EF4-FFF2-40B4-BE49-F238E27FC236}">
                <a16:creationId xmlns:a16="http://schemas.microsoft.com/office/drawing/2014/main" id="{827A5A66-E311-02C2-2787-F6274C9FAD0D}"/>
              </a:ext>
            </a:extLst>
          </p:cNvPr>
          <p:cNvSpPr txBox="1"/>
          <p:nvPr/>
        </p:nvSpPr>
        <p:spPr>
          <a:xfrm>
            <a:off x="8719457" y="4802342"/>
            <a:ext cx="385811" cy="307777"/>
          </a:xfrm>
          <a:prstGeom prst="rect">
            <a:avLst/>
          </a:prstGeom>
          <a:noFill/>
        </p:spPr>
        <p:txBody>
          <a:bodyPr wrap="square" rtlCol="0">
            <a:spAutoFit/>
          </a:bodyPr>
          <a:lstStyle/>
          <a:p>
            <a:r>
              <a:rPr lang="en-VN" dirty="0"/>
              <a:t>43</a:t>
            </a:r>
          </a:p>
        </p:txBody>
      </p:sp>
    </p:spTree>
    <p:extLst>
      <p:ext uri="{BB962C8B-B14F-4D97-AF65-F5344CB8AC3E}">
        <p14:creationId xmlns:p14="http://schemas.microsoft.com/office/powerpoint/2010/main" val="28496904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5. TỔNG KẾT</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253105" y="1711202"/>
            <a:ext cx="8469414" cy="31488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sz="1100" b="1" dirty="0"/>
              <a:t>5.3. Nhận Xét về Hiệu Suất và Phân Tích:</a:t>
            </a:r>
          </a:p>
          <a:p>
            <a:pPr marL="0" indent="0">
              <a:buSzPts val="1100"/>
              <a:buFont typeface="Arial"/>
              <a:buNone/>
            </a:pPr>
            <a:r>
              <a:rPr lang="vi-VN" sz="1100" b="1" dirty="0"/>
              <a:t>Ưu Điểm:</a:t>
            </a:r>
          </a:p>
          <a:p>
            <a:pPr marL="171450" indent="-171450">
              <a:buSzPts val="1100"/>
              <a:buFont typeface="Arial" panose="020B0604020202020204" pitchFamily="34" charset="0"/>
              <a:buChar char="•"/>
            </a:pPr>
            <a:r>
              <a:rPr lang="vi-VN" sz="1100" dirty="0"/>
              <a:t>Hệ thống khuyến nghị hiệu quả, đặc biệt là trong mô hình User-Based và Content-Based.</a:t>
            </a:r>
          </a:p>
          <a:p>
            <a:pPr marL="0" indent="0">
              <a:buSzPts val="1100"/>
            </a:pPr>
            <a:r>
              <a:rPr lang="vi-VN" sz="1100" b="1" dirty="0"/>
              <a:t>Thách Thức và Học Hỏi:</a:t>
            </a:r>
          </a:p>
          <a:p>
            <a:pPr marL="171450" indent="-171450">
              <a:buSzPts val="1100"/>
              <a:buFont typeface="Arial" panose="020B0604020202020204" pitchFamily="34" charset="0"/>
              <a:buChar char="•"/>
            </a:pPr>
            <a:r>
              <a:rPr lang="vi-VN" sz="1100" dirty="0"/>
              <a:t>Gặp phải thách thức trong việc xử lý một số lượng lớn dữ liệu và đề xuất giải pháp.</a:t>
            </a:r>
          </a:p>
          <a:p>
            <a:pPr marL="0" indent="0">
              <a:buSzPts val="1100"/>
              <a:buFont typeface="Arial"/>
              <a:buNone/>
            </a:pPr>
            <a:endParaRPr lang="vi-VN" sz="1100" dirty="0"/>
          </a:p>
          <a:p>
            <a:pPr marL="0" indent="0">
              <a:buSzPts val="1100"/>
              <a:buFont typeface="Arial"/>
              <a:buNone/>
            </a:pPr>
            <a:r>
              <a:rPr lang="vi-VN" sz="1100" b="1" dirty="0"/>
              <a:t>5.4. Ưu Điểm và Điểm Cần Cải Thiện:</a:t>
            </a:r>
          </a:p>
          <a:p>
            <a:pPr marL="0" indent="0">
              <a:buSzPts val="1100"/>
              <a:buFont typeface="Arial"/>
              <a:buNone/>
            </a:pPr>
            <a:r>
              <a:rPr lang="vi-VN" sz="1100" b="1" dirty="0"/>
              <a:t>Ưu Điểm Chính:</a:t>
            </a:r>
            <a:endParaRPr lang="vi-VN" sz="1100" dirty="0"/>
          </a:p>
          <a:p>
            <a:pPr marL="171450" indent="-171450">
              <a:buSzPts val="1100"/>
              <a:buFont typeface="Arial" panose="020B0604020202020204" pitchFamily="34" charset="0"/>
              <a:buChar char="•"/>
            </a:pPr>
            <a:r>
              <a:rPr lang="vi-VN" sz="1100" dirty="0"/>
              <a:t>Hiệu suất cao của mô hình User-Based cho thấy ảnh hưởng tích cực của đánh giá từ người dùng.</a:t>
            </a:r>
          </a:p>
          <a:p>
            <a:pPr marL="0" indent="0">
              <a:buSzPts val="1100"/>
            </a:pPr>
            <a:r>
              <a:rPr lang="vi-VN" sz="1100" b="1" dirty="0"/>
              <a:t>Điểm Cần Cải Thiện:</a:t>
            </a:r>
          </a:p>
          <a:p>
            <a:pPr marL="171450" indent="-171450">
              <a:buSzPts val="1100"/>
              <a:buFont typeface="Arial" panose="020B0604020202020204" pitchFamily="34" charset="0"/>
              <a:buChar char="•"/>
            </a:pPr>
            <a:r>
              <a:rPr lang="vi-VN" sz="1100" dirty="0"/>
              <a:t>Cần tối ưu hóa mô hình Content-Based để tăng cường khả năng đề xuất dựa trên nội dung.</a:t>
            </a:r>
          </a:p>
          <a:p>
            <a:pPr marL="0" indent="0">
              <a:buSzPts val="1100"/>
            </a:pPr>
            <a:endParaRPr lang="vi-VN" sz="1100" dirty="0"/>
          </a:p>
        </p:txBody>
      </p:sp>
      <p:sp>
        <p:nvSpPr>
          <p:cNvPr id="5" name="TextBox 4">
            <a:extLst>
              <a:ext uri="{FF2B5EF4-FFF2-40B4-BE49-F238E27FC236}">
                <a16:creationId xmlns:a16="http://schemas.microsoft.com/office/drawing/2014/main" id="{E317A295-F1EF-691E-2691-185101A3C270}"/>
              </a:ext>
            </a:extLst>
          </p:cNvPr>
          <p:cNvSpPr txBox="1"/>
          <p:nvPr/>
        </p:nvSpPr>
        <p:spPr>
          <a:xfrm>
            <a:off x="8719457" y="4802342"/>
            <a:ext cx="385811" cy="307777"/>
          </a:xfrm>
          <a:prstGeom prst="rect">
            <a:avLst/>
          </a:prstGeom>
          <a:noFill/>
        </p:spPr>
        <p:txBody>
          <a:bodyPr wrap="square" rtlCol="0">
            <a:spAutoFit/>
          </a:bodyPr>
          <a:lstStyle/>
          <a:p>
            <a:r>
              <a:rPr lang="en-VN" dirty="0"/>
              <a:t>44</a:t>
            </a:r>
          </a:p>
        </p:txBody>
      </p:sp>
    </p:spTree>
    <p:extLst>
      <p:ext uri="{BB962C8B-B14F-4D97-AF65-F5344CB8AC3E}">
        <p14:creationId xmlns:p14="http://schemas.microsoft.com/office/powerpoint/2010/main" val="27773770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5. TỔNG KẾT</a:t>
            </a:r>
          </a:p>
        </p:txBody>
      </p:sp>
      <p:sp>
        <p:nvSpPr>
          <p:cNvPr id="3" name="Google Shape;705;p43">
            <a:extLst>
              <a:ext uri="{FF2B5EF4-FFF2-40B4-BE49-F238E27FC236}">
                <a16:creationId xmlns:a16="http://schemas.microsoft.com/office/drawing/2014/main" id="{A992DEDC-9DF0-9930-FC1F-1D06BA669D40}"/>
              </a:ext>
            </a:extLst>
          </p:cNvPr>
          <p:cNvSpPr txBox="1">
            <a:spLocks/>
          </p:cNvSpPr>
          <p:nvPr/>
        </p:nvSpPr>
        <p:spPr>
          <a:xfrm>
            <a:off x="343325" y="1709097"/>
            <a:ext cx="8469414" cy="31488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sz="1100" b="1" dirty="0"/>
              <a:t>5.5. Hướng Phát Triển và Nghiên Cứu Tương Lai:</a:t>
            </a:r>
          </a:p>
          <a:p>
            <a:pPr marL="285750" indent="-285750">
              <a:buSzPts val="1100"/>
            </a:pPr>
            <a:endParaRPr lang="vi-VN" sz="1100" dirty="0"/>
          </a:p>
          <a:p>
            <a:pPr marL="285750" indent="-285750">
              <a:buSzPts val="1100"/>
              <a:buFont typeface="+mj-lt"/>
              <a:buAutoNum type="arabicPeriod"/>
            </a:pPr>
            <a:r>
              <a:rPr lang="vi-VN" sz="1100" b="1" dirty="0"/>
              <a:t>Đa Dạng Phương Pháp, Tăng Cường Hiệu Suất:</a:t>
            </a:r>
          </a:p>
          <a:p>
            <a:pPr marL="285750" indent="-285750">
              <a:buSzPts val="1100"/>
              <a:buFont typeface="Arial" panose="020B0604020202020204" pitchFamily="34" charset="0"/>
              <a:buChar char="•"/>
            </a:pPr>
            <a:r>
              <a:rPr lang="vi-VN" sz="1100" dirty="0"/>
              <a:t>Tiếp tục nghiên cứu sâu rộng về sự tương tác giữa các mô hình khuyến nghị khác nhau. Điều này bao gồm hiểu rõ về cách các mô hình User-Based, Content-Based, Item-Based và Hybrid có thể tương tác và tối ưu hóa cùng nhau để cung cấp kết quả tốt nhất cho người dùng.</a:t>
            </a:r>
          </a:p>
          <a:p>
            <a:pPr marL="285750" indent="-285750">
              <a:buSzPts val="1100"/>
            </a:pPr>
            <a:endParaRPr lang="vi-VN" sz="1100" dirty="0"/>
          </a:p>
          <a:p>
            <a:pPr marL="285750" indent="-285750">
              <a:buSzPts val="1100"/>
              <a:buFont typeface="+mj-lt"/>
              <a:buAutoNum type="arabicPeriod" startAt="2"/>
            </a:pPr>
            <a:r>
              <a:rPr lang="vi-VN" sz="1100" b="1" dirty="0"/>
              <a:t>Tối Ưu Hóa Hệ Thống, Đáp Ứng Đa Dạng Người Dùng:</a:t>
            </a:r>
          </a:p>
          <a:p>
            <a:pPr marL="285750" indent="-285750">
              <a:buSzPts val="1100"/>
              <a:buFont typeface="Arial" panose="020B0604020202020204" pitchFamily="34" charset="0"/>
              <a:buChar char="•"/>
            </a:pPr>
            <a:r>
              <a:rPr lang="vi-VN" sz="1100" dirty="0"/>
              <a:t>Tiếp tục nghiên cứu về cách tối ưu hóa thuật toán để xử lý các tập dữ liệu lớn một cách hiệu quả hơn. Tìm kiếm các phương pháp cải tiến để đảm bảo rằng hệ thống có thể chạy mượt mà và nhanh chóng, đặc biệt là khi có sự gia tăng đột ngột về lượng dữ liệu…</a:t>
            </a:r>
          </a:p>
          <a:p>
            <a:pPr marL="285750" indent="-285750">
              <a:buSzPts val="1100"/>
            </a:pPr>
            <a:endParaRPr lang="vi-VN" sz="1100" dirty="0"/>
          </a:p>
          <a:p>
            <a:pPr marL="228600" indent="-228600">
              <a:buSzPts val="1100"/>
              <a:buFont typeface="+mj-lt"/>
              <a:buAutoNum type="arabicPeriod" startAt="3"/>
            </a:pPr>
            <a:r>
              <a:rPr lang="vi-VN" sz="1100" b="1" dirty="0"/>
              <a:t>Phát Triển Ứng Dụng Di Động:</a:t>
            </a:r>
            <a:endParaRPr lang="vi-VN" sz="1100" dirty="0"/>
          </a:p>
          <a:p>
            <a:pPr marL="171450" indent="-171450">
              <a:buSzPts val="1100"/>
              <a:buFont typeface="Arial" panose="020B0604020202020204" pitchFamily="34" charset="0"/>
              <a:buChar char="•"/>
            </a:pPr>
            <a:r>
              <a:rPr lang="vi-VN" sz="1100" dirty="0"/>
              <a:t>Phát triển ứng dụng di động để cung cấp trải nghiệm khuyến nghị tiện ích và linh hoạt hơn cho người dùng trên nền tảng di động.</a:t>
            </a:r>
            <a:endParaRPr lang="en-US" sz="1100" dirty="0"/>
          </a:p>
        </p:txBody>
      </p:sp>
      <p:sp>
        <p:nvSpPr>
          <p:cNvPr id="5" name="TextBox 4">
            <a:extLst>
              <a:ext uri="{FF2B5EF4-FFF2-40B4-BE49-F238E27FC236}">
                <a16:creationId xmlns:a16="http://schemas.microsoft.com/office/drawing/2014/main" id="{890A3CEA-984B-521C-69BF-A16ED834D386}"/>
              </a:ext>
            </a:extLst>
          </p:cNvPr>
          <p:cNvSpPr txBox="1"/>
          <p:nvPr/>
        </p:nvSpPr>
        <p:spPr>
          <a:xfrm>
            <a:off x="8719457" y="4802342"/>
            <a:ext cx="385811" cy="307777"/>
          </a:xfrm>
          <a:prstGeom prst="rect">
            <a:avLst/>
          </a:prstGeom>
          <a:noFill/>
        </p:spPr>
        <p:txBody>
          <a:bodyPr wrap="square" rtlCol="0">
            <a:spAutoFit/>
          </a:bodyPr>
          <a:lstStyle/>
          <a:p>
            <a:r>
              <a:rPr lang="en-VN" dirty="0"/>
              <a:t>45</a:t>
            </a:r>
          </a:p>
        </p:txBody>
      </p:sp>
    </p:spTree>
    <p:extLst>
      <p:ext uri="{BB962C8B-B14F-4D97-AF65-F5344CB8AC3E}">
        <p14:creationId xmlns:p14="http://schemas.microsoft.com/office/powerpoint/2010/main" val="20113386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403"/>
        <p:cNvGrpSpPr/>
        <p:nvPr/>
      </p:nvGrpSpPr>
      <p:grpSpPr>
        <a:xfrm>
          <a:off x="0" y="0"/>
          <a:ext cx="0" cy="0"/>
          <a:chOff x="0" y="0"/>
          <a:chExt cx="0" cy="0"/>
        </a:xfrm>
      </p:grpSpPr>
      <p:sp>
        <p:nvSpPr>
          <p:cNvPr id="2404" name="Google Shape;2404;p71"/>
          <p:cNvSpPr txBox="1">
            <a:spLocks noGrp="1"/>
          </p:cNvSpPr>
          <p:nvPr>
            <p:ph type="title"/>
          </p:nvPr>
        </p:nvSpPr>
        <p:spPr>
          <a:xfrm>
            <a:off x="484796" y="1411756"/>
            <a:ext cx="4576800" cy="13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Thanks!</a:t>
            </a:r>
            <a:endParaRPr dirty="0"/>
          </a:p>
        </p:txBody>
      </p:sp>
      <p:sp>
        <p:nvSpPr>
          <p:cNvPr id="2406" name="Google Shape;2406;p71"/>
          <p:cNvSpPr/>
          <p:nvPr/>
        </p:nvSpPr>
        <p:spPr>
          <a:xfrm>
            <a:off x="856475" y="3088037"/>
            <a:ext cx="437400" cy="437400"/>
          </a:xfrm>
          <a:prstGeom prst="ellipse">
            <a:avLst/>
          </a:prstGeom>
          <a:solidFill>
            <a:schemeClr val="accent3"/>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1514800" y="3088037"/>
            <a:ext cx="437400" cy="437400"/>
          </a:xfrm>
          <a:prstGeom prst="ellipse">
            <a:avLst/>
          </a:prstGeom>
          <a:solidFill>
            <a:schemeClr val="accent5"/>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2173125" y="3088037"/>
            <a:ext cx="437400" cy="437400"/>
          </a:xfrm>
          <a:prstGeom prst="ellipse">
            <a:avLst/>
          </a:prstGeom>
          <a:solidFill>
            <a:schemeClr val="accent1"/>
          </a:solidFill>
          <a:ln w="38100" cap="flat" cmpd="sng">
            <a:solidFill>
              <a:schemeClr val="dk2"/>
            </a:solidFill>
            <a:prstDash val="solid"/>
            <a:round/>
            <a:headEnd type="none" w="sm" len="sm"/>
            <a:tailEnd type="none" w="sm" len="sm"/>
          </a:ln>
          <a:effectLst>
            <a:outerShdw blurRad="57150" dist="19050" dir="540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9" name="Google Shape;2409;p71"/>
          <p:cNvGrpSpPr/>
          <p:nvPr/>
        </p:nvGrpSpPr>
        <p:grpSpPr>
          <a:xfrm>
            <a:off x="943624" y="3167535"/>
            <a:ext cx="276012" cy="275991"/>
            <a:chOff x="3368074" y="3882537"/>
            <a:chExt cx="215298" cy="215298"/>
          </a:xfrm>
        </p:grpSpPr>
        <p:sp>
          <p:nvSpPr>
            <p:cNvPr id="2410" name="Google Shape;2410;p7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71"/>
          <p:cNvGrpSpPr/>
          <p:nvPr/>
        </p:nvGrpSpPr>
        <p:grpSpPr>
          <a:xfrm>
            <a:off x="1600106" y="3186243"/>
            <a:ext cx="266790" cy="238574"/>
            <a:chOff x="3824739" y="3890112"/>
            <a:chExt cx="208105" cy="186110"/>
          </a:xfrm>
        </p:grpSpPr>
        <p:sp>
          <p:nvSpPr>
            <p:cNvPr id="2414" name="Google Shape;2414;p7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7" name="Google Shape;2417;p71"/>
          <p:cNvSpPr/>
          <p:nvPr/>
        </p:nvSpPr>
        <p:spPr>
          <a:xfrm>
            <a:off x="2254440"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txBox="1"/>
          <p:nvPr/>
        </p:nvSpPr>
        <p:spPr>
          <a:xfrm>
            <a:off x="713225" y="4230625"/>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Barlow"/>
                <a:ea typeface="Barlow"/>
                <a:cs typeface="Barlow"/>
                <a:sym typeface="Barlow"/>
              </a:rPr>
              <a:t>Please keep this slide for attribution</a:t>
            </a:r>
            <a:endParaRPr sz="1100">
              <a:solidFill>
                <a:schemeClr val="dk1"/>
              </a:solidFill>
              <a:latin typeface="Barlow"/>
              <a:ea typeface="Barlow"/>
              <a:cs typeface="Barlow"/>
              <a:sym typeface="Barlow"/>
            </a:endParaRPr>
          </a:p>
        </p:txBody>
      </p:sp>
      <p:sp>
        <p:nvSpPr>
          <p:cNvPr id="2419" name="Google Shape;2419;p71"/>
          <p:cNvSpPr/>
          <p:nvPr/>
        </p:nvSpPr>
        <p:spPr>
          <a:xfrm>
            <a:off x="4495925" y="2704763"/>
            <a:ext cx="1399875" cy="217900"/>
          </a:xfrm>
          <a:custGeom>
            <a:avLst/>
            <a:gdLst/>
            <a:ahLst/>
            <a:cxnLst/>
            <a:rect l="l" t="t" r="r" b="b"/>
            <a:pathLst>
              <a:path w="55995" h="8716" extrusionOk="0">
                <a:moveTo>
                  <a:pt x="24828" y="1"/>
                </a:moveTo>
                <a:cubicBezTo>
                  <a:pt x="24542" y="1"/>
                  <a:pt x="24255" y="13"/>
                  <a:pt x="23967" y="39"/>
                </a:cubicBezTo>
                <a:cubicBezTo>
                  <a:pt x="20731" y="327"/>
                  <a:pt x="17880" y="2256"/>
                  <a:pt x="15423" y="4383"/>
                </a:cubicBezTo>
                <a:cubicBezTo>
                  <a:pt x="13907" y="5695"/>
                  <a:pt x="12274" y="7191"/>
                  <a:pt x="10269" y="7212"/>
                </a:cubicBezTo>
                <a:cubicBezTo>
                  <a:pt x="10254" y="7212"/>
                  <a:pt x="10240" y="7212"/>
                  <a:pt x="10225" y="7212"/>
                </a:cubicBezTo>
                <a:cubicBezTo>
                  <a:pt x="8701" y="7212"/>
                  <a:pt x="7306" y="6346"/>
                  <a:pt x="5802" y="6085"/>
                </a:cubicBezTo>
                <a:cubicBezTo>
                  <a:pt x="5503" y="6033"/>
                  <a:pt x="5202" y="6008"/>
                  <a:pt x="4900" y="6008"/>
                </a:cubicBezTo>
                <a:cubicBezTo>
                  <a:pt x="2956" y="6008"/>
                  <a:pt x="1017" y="7049"/>
                  <a:pt x="1" y="8716"/>
                </a:cubicBezTo>
                <a:lnTo>
                  <a:pt x="55995" y="8183"/>
                </a:lnTo>
                <a:cubicBezTo>
                  <a:pt x="55236" y="5057"/>
                  <a:pt x="52027" y="3076"/>
                  <a:pt x="48860" y="2509"/>
                </a:cubicBezTo>
                <a:cubicBezTo>
                  <a:pt x="48031" y="2361"/>
                  <a:pt x="47188" y="2287"/>
                  <a:pt x="46346" y="2287"/>
                </a:cubicBezTo>
                <a:cubicBezTo>
                  <a:pt x="43993" y="2287"/>
                  <a:pt x="41640" y="2859"/>
                  <a:pt x="39561" y="3960"/>
                </a:cubicBezTo>
                <a:cubicBezTo>
                  <a:pt x="38662" y="4435"/>
                  <a:pt x="37697" y="5024"/>
                  <a:pt x="36722" y="5024"/>
                </a:cubicBezTo>
                <a:cubicBezTo>
                  <a:pt x="36515" y="5024"/>
                  <a:pt x="36308" y="4998"/>
                  <a:pt x="36102" y="4938"/>
                </a:cubicBezTo>
                <a:cubicBezTo>
                  <a:pt x="35607" y="4796"/>
                  <a:pt x="35186" y="4477"/>
                  <a:pt x="34773" y="4169"/>
                </a:cubicBezTo>
                <a:cubicBezTo>
                  <a:pt x="31841" y="1984"/>
                  <a:pt x="28439" y="1"/>
                  <a:pt x="24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3366618" y="3060546"/>
            <a:ext cx="1468298" cy="19040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flipH="1">
            <a:off x="7140718" y="943175"/>
            <a:ext cx="1399875" cy="217900"/>
          </a:xfrm>
          <a:custGeom>
            <a:avLst/>
            <a:gdLst/>
            <a:ahLst/>
            <a:cxnLst/>
            <a:rect l="l" t="t" r="r" b="b"/>
            <a:pathLst>
              <a:path w="55995" h="8716" extrusionOk="0">
                <a:moveTo>
                  <a:pt x="24828" y="1"/>
                </a:moveTo>
                <a:cubicBezTo>
                  <a:pt x="24542" y="1"/>
                  <a:pt x="24255" y="13"/>
                  <a:pt x="23967" y="39"/>
                </a:cubicBezTo>
                <a:cubicBezTo>
                  <a:pt x="20731" y="327"/>
                  <a:pt x="17880" y="2256"/>
                  <a:pt x="15423" y="4383"/>
                </a:cubicBezTo>
                <a:cubicBezTo>
                  <a:pt x="13907" y="5695"/>
                  <a:pt x="12274" y="7191"/>
                  <a:pt x="10269" y="7212"/>
                </a:cubicBezTo>
                <a:cubicBezTo>
                  <a:pt x="10254" y="7212"/>
                  <a:pt x="10240" y="7212"/>
                  <a:pt x="10225" y="7212"/>
                </a:cubicBezTo>
                <a:cubicBezTo>
                  <a:pt x="8701" y="7212"/>
                  <a:pt x="7306" y="6346"/>
                  <a:pt x="5802" y="6085"/>
                </a:cubicBezTo>
                <a:cubicBezTo>
                  <a:pt x="5503" y="6033"/>
                  <a:pt x="5202" y="6008"/>
                  <a:pt x="4900" y="6008"/>
                </a:cubicBezTo>
                <a:cubicBezTo>
                  <a:pt x="2956" y="6008"/>
                  <a:pt x="1017" y="7049"/>
                  <a:pt x="1" y="8716"/>
                </a:cubicBezTo>
                <a:lnTo>
                  <a:pt x="55995" y="8183"/>
                </a:lnTo>
                <a:cubicBezTo>
                  <a:pt x="55236" y="5057"/>
                  <a:pt x="52027" y="3076"/>
                  <a:pt x="48860" y="2509"/>
                </a:cubicBezTo>
                <a:cubicBezTo>
                  <a:pt x="48031" y="2361"/>
                  <a:pt x="47188" y="2287"/>
                  <a:pt x="46346" y="2287"/>
                </a:cubicBezTo>
                <a:cubicBezTo>
                  <a:pt x="43993" y="2287"/>
                  <a:pt x="41640" y="2859"/>
                  <a:pt x="39561" y="3960"/>
                </a:cubicBezTo>
                <a:cubicBezTo>
                  <a:pt x="38662" y="4435"/>
                  <a:pt x="37697" y="5024"/>
                  <a:pt x="36722" y="5024"/>
                </a:cubicBezTo>
                <a:cubicBezTo>
                  <a:pt x="36515" y="5024"/>
                  <a:pt x="36308" y="4998"/>
                  <a:pt x="36102" y="4938"/>
                </a:cubicBezTo>
                <a:cubicBezTo>
                  <a:pt x="35607" y="4796"/>
                  <a:pt x="35186" y="4477"/>
                  <a:pt x="34773" y="4169"/>
                </a:cubicBezTo>
                <a:cubicBezTo>
                  <a:pt x="31841" y="1984"/>
                  <a:pt x="28439" y="1"/>
                  <a:pt x="24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flipH="1">
            <a:off x="6188327" y="644571"/>
            <a:ext cx="1468298" cy="19040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3" name="Google Shape;2423;p71"/>
          <p:cNvGrpSpPr/>
          <p:nvPr/>
        </p:nvGrpSpPr>
        <p:grpSpPr>
          <a:xfrm rot="275313">
            <a:off x="5400843" y="1409306"/>
            <a:ext cx="2988178" cy="2890340"/>
            <a:chOff x="5538657" y="1713683"/>
            <a:chExt cx="2988162" cy="2890325"/>
          </a:xfrm>
        </p:grpSpPr>
        <p:sp>
          <p:nvSpPr>
            <p:cNvPr id="2424" name="Google Shape;2424;p71"/>
            <p:cNvSpPr/>
            <p:nvPr/>
          </p:nvSpPr>
          <p:spPr>
            <a:xfrm>
              <a:off x="5538657" y="1713683"/>
              <a:ext cx="2988162" cy="2890325"/>
            </a:xfrm>
            <a:custGeom>
              <a:avLst/>
              <a:gdLst/>
              <a:ahLst/>
              <a:cxnLst/>
              <a:rect l="l" t="t" r="r" b="b"/>
              <a:pathLst>
                <a:path w="85762" h="82954" extrusionOk="0">
                  <a:moveTo>
                    <a:pt x="42287" y="0"/>
                  </a:moveTo>
                  <a:cubicBezTo>
                    <a:pt x="33437" y="0"/>
                    <a:pt x="24602" y="2671"/>
                    <a:pt x="17319" y="8409"/>
                  </a:cubicBezTo>
                  <a:cubicBezTo>
                    <a:pt x="6584" y="16370"/>
                    <a:pt x="1" y="29383"/>
                    <a:pt x="87" y="42738"/>
                  </a:cubicBezTo>
                  <a:lnTo>
                    <a:pt x="87" y="80779"/>
                  </a:lnTo>
                  <a:cubicBezTo>
                    <a:pt x="87" y="81980"/>
                    <a:pt x="1060" y="82954"/>
                    <a:pt x="2262" y="82954"/>
                  </a:cubicBezTo>
                  <a:lnTo>
                    <a:pt x="83522" y="82953"/>
                  </a:lnTo>
                  <a:cubicBezTo>
                    <a:pt x="84724" y="82953"/>
                    <a:pt x="85697" y="81980"/>
                    <a:pt x="85697" y="80778"/>
                  </a:cubicBezTo>
                  <a:cubicBezTo>
                    <a:pt x="85762" y="78787"/>
                    <a:pt x="85710" y="38776"/>
                    <a:pt x="85472" y="38335"/>
                  </a:cubicBezTo>
                  <a:cubicBezTo>
                    <a:pt x="85041" y="33653"/>
                    <a:pt x="83694" y="29032"/>
                    <a:pt x="81737" y="24738"/>
                  </a:cubicBezTo>
                  <a:cubicBezTo>
                    <a:pt x="74954" y="9071"/>
                    <a:pt x="58596" y="0"/>
                    <a:pt x="42287" y="0"/>
                  </a:cubicBezTo>
                  <a:close/>
                </a:path>
              </a:pathLst>
            </a:custGeom>
            <a:solidFill>
              <a:schemeClr val="dk2"/>
            </a:solidFill>
            <a:ln>
              <a:noFill/>
            </a:ln>
            <a:effectLst>
              <a:outerShdw blurRad="57150" dist="19050" dir="5400000" algn="bl" rotWithShape="0">
                <a:schemeClr val="dk1">
                  <a:alpha val="2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5617401" y="1792914"/>
              <a:ext cx="2784647" cy="2621863"/>
            </a:xfrm>
            <a:custGeom>
              <a:avLst/>
              <a:gdLst/>
              <a:ahLst/>
              <a:cxnLst/>
              <a:rect l="l" t="t" r="r" b="b"/>
              <a:pathLst>
                <a:path w="79921" h="75249" extrusionOk="0">
                  <a:moveTo>
                    <a:pt x="40633" y="1"/>
                  </a:moveTo>
                  <a:cubicBezTo>
                    <a:pt x="22432" y="1"/>
                    <a:pt x="7026" y="11970"/>
                    <a:pt x="1856" y="28464"/>
                  </a:cubicBezTo>
                  <a:cubicBezTo>
                    <a:pt x="649" y="32307"/>
                    <a:pt x="1" y="39265"/>
                    <a:pt x="1" y="43503"/>
                  </a:cubicBezTo>
                  <a:lnTo>
                    <a:pt x="6758" y="75248"/>
                  </a:lnTo>
                  <a:lnTo>
                    <a:pt x="73395" y="72195"/>
                  </a:lnTo>
                  <a:cubicBezTo>
                    <a:pt x="73395" y="72195"/>
                    <a:pt x="79920" y="30193"/>
                    <a:pt x="79638" y="29229"/>
                  </a:cubicBezTo>
                  <a:cubicBezTo>
                    <a:pt x="78939" y="26832"/>
                    <a:pt x="78019" y="24505"/>
                    <a:pt x="76890" y="22280"/>
                  </a:cubicBezTo>
                  <a:cubicBezTo>
                    <a:pt x="74936" y="18426"/>
                    <a:pt x="72383" y="14929"/>
                    <a:pt x="69360" y="11901"/>
                  </a:cubicBezTo>
                  <a:cubicBezTo>
                    <a:pt x="69066" y="11608"/>
                    <a:pt x="68769" y="11318"/>
                    <a:pt x="68465" y="11035"/>
                  </a:cubicBezTo>
                  <a:cubicBezTo>
                    <a:pt x="68070" y="10662"/>
                    <a:pt x="67664" y="10296"/>
                    <a:pt x="67255" y="9936"/>
                  </a:cubicBezTo>
                  <a:cubicBezTo>
                    <a:pt x="66664" y="9426"/>
                    <a:pt x="66058" y="8929"/>
                    <a:pt x="65439" y="8458"/>
                  </a:cubicBezTo>
                  <a:cubicBezTo>
                    <a:pt x="58577" y="3155"/>
                    <a:pt x="49974" y="1"/>
                    <a:pt x="406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5617401" y="2811291"/>
              <a:ext cx="2831371" cy="1722822"/>
            </a:xfrm>
            <a:custGeom>
              <a:avLst/>
              <a:gdLst/>
              <a:ahLst/>
              <a:cxnLst/>
              <a:rect l="l" t="t" r="r" b="b"/>
              <a:pathLst>
                <a:path w="81262" h="49446" extrusionOk="0">
                  <a:moveTo>
                    <a:pt x="79637" y="1"/>
                  </a:moveTo>
                  <a:lnTo>
                    <a:pt x="1" y="13837"/>
                  </a:lnTo>
                  <a:lnTo>
                    <a:pt x="1" y="49445"/>
                  </a:lnTo>
                  <a:lnTo>
                    <a:pt x="81261" y="49445"/>
                  </a:lnTo>
                  <a:lnTo>
                    <a:pt x="81261" y="11405"/>
                  </a:lnTo>
                  <a:cubicBezTo>
                    <a:pt x="81261" y="10620"/>
                    <a:pt x="81240" y="9842"/>
                    <a:pt x="81195" y="9071"/>
                  </a:cubicBezTo>
                  <a:cubicBezTo>
                    <a:pt x="81188" y="8970"/>
                    <a:pt x="81184" y="8871"/>
                    <a:pt x="81174" y="8770"/>
                  </a:cubicBezTo>
                  <a:cubicBezTo>
                    <a:pt x="81174" y="8718"/>
                    <a:pt x="81171" y="8666"/>
                    <a:pt x="81163" y="8613"/>
                  </a:cubicBezTo>
                  <a:cubicBezTo>
                    <a:pt x="81152" y="8404"/>
                    <a:pt x="81134" y="8194"/>
                    <a:pt x="81116" y="7983"/>
                  </a:cubicBezTo>
                  <a:cubicBezTo>
                    <a:pt x="81113" y="7933"/>
                    <a:pt x="81109" y="7878"/>
                    <a:pt x="81101" y="7827"/>
                  </a:cubicBezTo>
                  <a:cubicBezTo>
                    <a:pt x="81073" y="7461"/>
                    <a:pt x="81037" y="7099"/>
                    <a:pt x="80992" y="6739"/>
                  </a:cubicBezTo>
                  <a:lnTo>
                    <a:pt x="80992" y="6736"/>
                  </a:lnTo>
                  <a:cubicBezTo>
                    <a:pt x="80847" y="5453"/>
                    <a:pt x="80642" y="4187"/>
                    <a:pt x="80376" y="2940"/>
                  </a:cubicBezTo>
                  <a:cubicBezTo>
                    <a:pt x="80290" y="2527"/>
                    <a:pt x="80195" y="2114"/>
                    <a:pt x="80094" y="1705"/>
                  </a:cubicBezTo>
                  <a:cubicBezTo>
                    <a:pt x="80083" y="1654"/>
                    <a:pt x="80069" y="1603"/>
                    <a:pt x="80058" y="1552"/>
                  </a:cubicBezTo>
                  <a:cubicBezTo>
                    <a:pt x="79927" y="1030"/>
                    <a:pt x="79785" y="511"/>
                    <a:pt x="79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5617366" y="2865367"/>
              <a:ext cx="2831406" cy="1668747"/>
            </a:xfrm>
            <a:custGeom>
              <a:avLst/>
              <a:gdLst/>
              <a:ahLst/>
              <a:cxnLst/>
              <a:rect l="l" t="t" r="r" b="b"/>
              <a:pathLst>
                <a:path w="81263" h="47894" extrusionOk="0">
                  <a:moveTo>
                    <a:pt x="80056" y="1"/>
                  </a:moveTo>
                  <a:cubicBezTo>
                    <a:pt x="79872" y="35"/>
                    <a:pt x="79689" y="69"/>
                    <a:pt x="79504" y="103"/>
                  </a:cubicBezTo>
                  <a:cubicBezTo>
                    <a:pt x="78171" y="349"/>
                    <a:pt x="76844" y="611"/>
                    <a:pt x="75521" y="888"/>
                  </a:cubicBezTo>
                  <a:cubicBezTo>
                    <a:pt x="70894" y="1843"/>
                    <a:pt x="66304" y="2934"/>
                    <a:pt x="61790" y="4034"/>
                  </a:cubicBezTo>
                  <a:cubicBezTo>
                    <a:pt x="61748" y="4045"/>
                    <a:pt x="61703" y="4052"/>
                    <a:pt x="61658" y="4063"/>
                  </a:cubicBezTo>
                  <a:cubicBezTo>
                    <a:pt x="60859" y="4259"/>
                    <a:pt x="60061" y="4453"/>
                    <a:pt x="59266" y="4647"/>
                  </a:cubicBezTo>
                  <a:cubicBezTo>
                    <a:pt x="53517" y="6049"/>
                    <a:pt x="47574" y="7500"/>
                    <a:pt x="41658" y="8687"/>
                  </a:cubicBezTo>
                  <a:cubicBezTo>
                    <a:pt x="40307" y="8955"/>
                    <a:pt x="38949" y="9213"/>
                    <a:pt x="37584" y="9464"/>
                  </a:cubicBezTo>
                  <a:cubicBezTo>
                    <a:pt x="36804" y="9604"/>
                    <a:pt x="36019" y="9741"/>
                    <a:pt x="35238" y="9874"/>
                  </a:cubicBezTo>
                  <a:cubicBezTo>
                    <a:pt x="35132" y="9892"/>
                    <a:pt x="35026" y="9911"/>
                    <a:pt x="34924" y="9926"/>
                  </a:cubicBezTo>
                  <a:cubicBezTo>
                    <a:pt x="30221" y="10730"/>
                    <a:pt x="25484" y="11408"/>
                    <a:pt x="20758" y="12026"/>
                  </a:cubicBezTo>
                  <a:cubicBezTo>
                    <a:pt x="19867" y="12144"/>
                    <a:pt x="18977" y="12257"/>
                    <a:pt x="18086" y="12367"/>
                  </a:cubicBezTo>
                  <a:cubicBezTo>
                    <a:pt x="16686" y="12546"/>
                    <a:pt x="15289" y="12720"/>
                    <a:pt x="13895" y="12887"/>
                  </a:cubicBezTo>
                  <a:cubicBezTo>
                    <a:pt x="11790" y="13143"/>
                    <a:pt x="9695" y="13394"/>
                    <a:pt x="7611" y="13641"/>
                  </a:cubicBezTo>
                  <a:lnTo>
                    <a:pt x="379" y="14497"/>
                  </a:lnTo>
                  <a:lnTo>
                    <a:pt x="0" y="14543"/>
                  </a:lnTo>
                  <a:lnTo>
                    <a:pt x="0" y="14702"/>
                  </a:lnTo>
                  <a:lnTo>
                    <a:pt x="410" y="14653"/>
                  </a:lnTo>
                  <a:lnTo>
                    <a:pt x="7634" y="13796"/>
                  </a:lnTo>
                  <a:cubicBezTo>
                    <a:pt x="9736" y="13549"/>
                    <a:pt x="11848" y="13295"/>
                    <a:pt x="13971" y="13034"/>
                  </a:cubicBezTo>
                  <a:cubicBezTo>
                    <a:pt x="15328" y="12872"/>
                    <a:pt x="16688" y="12704"/>
                    <a:pt x="18049" y="12529"/>
                  </a:cubicBezTo>
                  <a:cubicBezTo>
                    <a:pt x="18935" y="12418"/>
                    <a:pt x="19822" y="12306"/>
                    <a:pt x="20709" y="12192"/>
                  </a:cubicBezTo>
                  <a:cubicBezTo>
                    <a:pt x="25495" y="11564"/>
                    <a:pt x="30297" y="10878"/>
                    <a:pt x="35061" y="10063"/>
                  </a:cubicBezTo>
                  <a:cubicBezTo>
                    <a:pt x="35156" y="10047"/>
                    <a:pt x="35254" y="10032"/>
                    <a:pt x="35353" y="10013"/>
                  </a:cubicBezTo>
                  <a:cubicBezTo>
                    <a:pt x="36153" y="9877"/>
                    <a:pt x="36956" y="9733"/>
                    <a:pt x="37756" y="9589"/>
                  </a:cubicBezTo>
                  <a:cubicBezTo>
                    <a:pt x="39075" y="9351"/>
                    <a:pt x="40390" y="9100"/>
                    <a:pt x="41701" y="8839"/>
                  </a:cubicBezTo>
                  <a:cubicBezTo>
                    <a:pt x="47625" y="7652"/>
                    <a:pt x="53564" y="6197"/>
                    <a:pt x="59316" y="4798"/>
                  </a:cubicBezTo>
                  <a:cubicBezTo>
                    <a:pt x="60090" y="4609"/>
                    <a:pt x="60862" y="4419"/>
                    <a:pt x="61643" y="4230"/>
                  </a:cubicBezTo>
                  <a:cubicBezTo>
                    <a:pt x="61689" y="4219"/>
                    <a:pt x="61735" y="4211"/>
                    <a:pt x="61780" y="4199"/>
                  </a:cubicBezTo>
                  <a:cubicBezTo>
                    <a:pt x="66320" y="3093"/>
                    <a:pt x="70939" y="1991"/>
                    <a:pt x="75602" y="1032"/>
                  </a:cubicBezTo>
                  <a:cubicBezTo>
                    <a:pt x="76895" y="763"/>
                    <a:pt x="78190" y="508"/>
                    <a:pt x="79486" y="266"/>
                  </a:cubicBezTo>
                  <a:cubicBezTo>
                    <a:pt x="79690" y="228"/>
                    <a:pt x="79891" y="190"/>
                    <a:pt x="80096" y="153"/>
                  </a:cubicBezTo>
                  <a:lnTo>
                    <a:pt x="80056" y="1"/>
                  </a:lnTo>
                  <a:close/>
                  <a:moveTo>
                    <a:pt x="81103" y="6275"/>
                  </a:moveTo>
                  <a:cubicBezTo>
                    <a:pt x="76147" y="6703"/>
                    <a:pt x="71268" y="7471"/>
                    <a:pt x="66589" y="8422"/>
                  </a:cubicBezTo>
                  <a:cubicBezTo>
                    <a:pt x="59702" y="9041"/>
                    <a:pt x="52669" y="9736"/>
                    <a:pt x="45807" y="10882"/>
                  </a:cubicBezTo>
                  <a:cubicBezTo>
                    <a:pt x="42280" y="11473"/>
                    <a:pt x="38713" y="12195"/>
                    <a:pt x="35266" y="12891"/>
                  </a:cubicBezTo>
                  <a:cubicBezTo>
                    <a:pt x="28226" y="14315"/>
                    <a:pt x="20947" y="15787"/>
                    <a:pt x="13643" y="16200"/>
                  </a:cubicBezTo>
                  <a:cubicBezTo>
                    <a:pt x="11838" y="16301"/>
                    <a:pt x="10000" y="16342"/>
                    <a:pt x="8220" y="16378"/>
                  </a:cubicBezTo>
                  <a:cubicBezTo>
                    <a:pt x="5570" y="16436"/>
                    <a:pt x="2830" y="16491"/>
                    <a:pt x="140" y="16762"/>
                  </a:cubicBezTo>
                  <a:cubicBezTo>
                    <a:pt x="92" y="16766"/>
                    <a:pt x="46" y="16773"/>
                    <a:pt x="2" y="16776"/>
                  </a:cubicBezTo>
                  <a:lnTo>
                    <a:pt x="2" y="16935"/>
                  </a:lnTo>
                  <a:cubicBezTo>
                    <a:pt x="53" y="16928"/>
                    <a:pt x="104" y="16922"/>
                    <a:pt x="155" y="16917"/>
                  </a:cubicBezTo>
                  <a:cubicBezTo>
                    <a:pt x="289" y="16899"/>
                    <a:pt x="422" y="16889"/>
                    <a:pt x="556" y="16877"/>
                  </a:cubicBezTo>
                  <a:cubicBezTo>
                    <a:pt x="3109" y="16643"/>
                    <a:pt x="5701" y="16588"/>
                    <a:pt x="8216" y="16537"/>
                  </a:cubicBezTo>
                  <a:cubicBezTo>
                    <a:pt x="9996" y="16497"/>
                    <a:pt x="11841" y="16461"/>
                    <a:pt x="13650" y="16357"/>
                  </a:cubicBezTo>
                  <a:cubicBezTo>
                    <a:pt x="20969" y="15943"/>
                    <a:pt x="28255" y="14471"/>
                    <a:pt x="35305" y="13043"/>
                  </a:cubicBezTo>
                  <a:cubicBezTo>
                    <a:pt x="38753" y="12343"/>
                    <a:pt x="42316" y="11625"/>
                    <a:pt x="45843" y="11035"/>
                  </a:cubicBezTo>
                  <a:cubicBezTo>
                    <a:pt x="52245" y="9965"/>
                    <a:pt x="58802" y="9287"/>
                    <a:pt x="65248" y="8701"/>
                  </a:cubicBezTo>
                  <a:lnTo>
                    <a:pt x="65248" y="8701"/>
                  </a:lnTo>
                  <a:cubicBezTo>
                    <a:pt x="59861" y="9842"/>
                    <a:pt x="54764" y="11202"/>
                    <a:pt x="50154" y="12525"/>
                  </a:cubicBezTo>
                  <a:cubicBezTo>
                    <a:pt x="49704" y="12652"/>
                    <a:pt x="49247" y="12786"/>
                    <a:pt x="48798" y="12916"/>
                  </a:cubicBezTo>
                  <a:cubicBezTo>
                    <a:pt x="44810" y="14065"/>
                    <a:pt x="40685" y="15257"/>
                    <a:pt x="36473" y="15834"/>
                  </a:cubicBezTo>
                  <a:cubicBezTo>
                    <a:pt x="33953" y="16179"/>
                    <a:pt x="31369" y="16312"/>
                    <a:pt x="28868" y="16440"/>
                  </a:cubicBezTo>
                  <a:cubicBezTo>
                    <a:pt x="26442" y="16563"/>
                    <a:pt x="23934" y="16690"/>
                    <a:pt x="21491" y="17012"/>
                  </a:cubicBezTo>
                  <a:cubicBezTo>
                    <a:pt x="16673" y="17643"/>
                    <a:pt x="12011" y="19038"/>
                    <a:pt x="7495" y="20391"/>
                  </a:cubicBezTo>
                  <a:cubicBezTo>
                    <a:pt x="5052" y="21119"/>
                    <a:pt x="2540" y="21870"/>
                    <a:pt x="3" y="22497"/>
                  </a:cubicBezTo>
                  <a:lnTo>
                    <a:pt x="3" y="22664"/>
                  </a:lnTo>
                  <a:cubicBezTo>
                    <a:pt x="2565" y="22029"/>
                    <a:pt x="5095" y="21272"/>
                    <a:pt x="7560" y="20536"/>
                  </a:cubicBezTo>
                  <a:cubicBezTo>
                    <a:pt x="12063" y="19187"/>
                    <a:pt x="16720" y="17795"/>
                    <a:pt x="21513" y="17164"/>
                  </a:cubicBezTo>
                  <a:cubicBezTo>
                    <a:pt x="23949" y="16842"/>
                    <a:pt x="26454" y="16719"/>
                    <a:pt x="28876" y="16592"/>
                  </a:cubicBezTo>
                  <a:cubicBezTo>
                    <a:pt x="31380" y="16468"/>
                    <a:pt x="33968" y="16339"/>
                    <a:pt x="36494" y="15987"/>
                  </a:cubicBezTo>
                  <a:cubicBezTo>
                    <a:pt x="40729" y="15411"/>
                    <a:pt x="44860" y="14217"/>
                    <a:pt x="48856" y="13061"/>
                  </a:cubicBezTo>
                  <a:cubicBezTo>
                    <a:pt x="49310" y="12931"/>
                    <a:pt x="49762" y="12804"/>
                    <a:pt x="50211" y="12670"/>
                  </a:cubicBezTo>
                  <a:cubicBezTo>
                    <a:pt x="55196" y="11242"/>
                    <a:pt x="60745" y="9766"/>
                    <a:pt x="66618" y="8577"/>
                  </a:cubicBezTo>
                  <a:cubicBezTo>
                    <a:pt x="67695" y="8479"/>
                    <a:pt x="68767" y="8384"/>
                    <a:pt x="69833" y="8291"/>
                  </a:cubicBezTo>
                  <a:cubicBezTo>
                    <a:pt x="73566" y="7961"/>
                    <a:pt x="77369" y="7624"/>
                    <a:pt x="81176" y="7218"/>
                  </a:cubicBezTo>
                  <a:cubicBezTo>
                    <a:pt x="81175" y="7166"/>
                    <a:pt x="81172" y="7114"/>
                    <a:pt x="81165" y="7061"/>
                  </a:cubicBezTo>
                  <a:cubicBezTo>
                    <a:pt x="77358" y="7467"/>
                    <a:pt x="73555" y="7804"/>
                    <a:pt x="69818" y="8135"/>
                  </a:cubicBezTo>
                  <a:cubicBezTo>
                    <a:pt x="69234" y="8186"/>
                    <a:pt x="68648" y="8240"/>
                    <a:pt x="68057" y="8291"/>
                  </a:cubicBezTo>
                  <a:cubicBezTo>
                    <a:pt x="72290" y="7475"/>
                    <a:pt x="76672" y="6812"/>
                    <a:pt x="81117" y="6431"/>
                  </a:cubicBezTo>
                  <a:cubicBezTo>
                    <a:pt x="81114" y="6381"/>
                    <a:pt x="81110" y="6326"/>
                    <a:pt x="81103" y="6275"/>
                  </a:cubicBezTo>
                  <a:close/>
                  <a:moveTo>
                    <a:pt x="76172" y="13710"/>
                  </a:moveTo>
                  <a:cubicBezTo>
                    <a:pt x="76061" y="13710"/>
                    <a:pt x="75950" y="13711"/>
                    <a:pt x="75840" y="13714"/>
                  </a:cubicBezTo>
                  <a:cubicBezTo>
                    <a:pt x="72044" y="13778"/>
                    <a:pt x="68459" y="15109"/>
                    <a:pt x="64989" y="16400"/>
                  </a:cubicBezTo>
                  <a:cubicBezTo>
                    <a:pt x="64482" y="16588"/>
                    <a:pt x="63976" y="16774"/>
                    <a:pt x="63471" y="16958"/>
                  </a:cubicBezTo>
                  <a:cubicBezTo>
                    <a:pt x="53357" y="20630"/>
                    <a:pt x="42192" y="22757"/>
                    <a:pt x="31180" y="23120"/>
                  </a:cubicBezTo>
                  <a:cubicBezTo>
                    <a:pt x="29713" y="23169"/>
                    <a:pt x="28238" y="23187"/>
                    <a:pt x="26766" y="23187"/>
                  </a:cubicBezTo>
                  <a:cubicBezTo>
                    <a:pt x="24591" y="23187"/>
                    <a:pt x="22421" y="23147"/>
                    <a:pt x="20294" y="23106"/>
                  </a:cubicBezTo>
                  <a:cubicBezTo>
                    <a:pt x="18139" y="23066"/>
                    <a:pt x="15938" y="23024"/>
                    <a:pt x="13731" y="23024"/>
                  </a:cubicBezTo>
                  <a:cubicBezTo>
                    <a:pt x="12170" y="23024"/>
                    <a:pt x="10605" y="23045"/>
                    <a:pt x="9050" y="23102"/>
                  </a:cubicBezTo>
                  <a:cubicBezTo>
                    <a:pt x="5780" y="23219"/>
                    <a:pt x="2771" y="23498"/>
                    <a:pt x="2" y="23944"/>
                  </a:cubicBezTo>
                  <a:lnTo>
                    <a:pt x="2" y="24099"/>
                  </a:lnTo>
                  <a:cubicBezTo>
                    <a:pt x="2767" y="23653"/>
                    <a:pt x="5785" y="23372"/>
                    <a:pt x="9053" y="23255"/>
                  </a:cubicBezTo>
                  <a:cubicBezTo>
                    <a:pt x="10592" y="23200"/>
                    <a:pt x="12141" y="23179"/>
                    <a:pt x="13688" y="23179"/>
                  </a:cubicBezTo>
                  <a:cubicBezTo>
                    <a:pt x="15905" y="23179"/>
                    <a:pt x="18116" y="23221"/>
                    <a:pt x="20284" y="23262"/>
                  </a:cubicBezTo>
                  <a:cubicBezTo>
                    <a:pt x="22429" y="23301"/>
                    <a:pt x="24618" y="23342"/>
                    <a:pt x="26815" y="23342"/>
                  </a:cubicBezTo>
                  <a:cubicBezTo>
                    <a:pt x="28271" y="23342"/>
                    <a:pt x="29730" y="23324"/>
                    <a:pt x="31181" y="23277"/>
                  </a:cubicBezTo>
                  <a:cubicBezTo>
                    <a:pt x="42218" y="22917"/>
                    <a:pt x="53413" y="20779"/>
                    <a:pt x="63544" y="17100"/>
                  </a:cubicBezTo>
                  <a:cubicBezTo>
                    <a:pt x="64051" y="16918"/>
                    <a:pt x="64559" y="16730"/>
                    <a:pt x="65070" y="16542"/>
                  </a:cubicBezTo>
                  <a:cubicBezTo>
                    <a:pt x="68517" y="15257"/>
                    <a:pt x="72084" y="13935"/>
                    <a:pt x="75833" y="13869"/>
                  </a:cubicBezTo>
                  <a:cubicBezTo>
                    <a:pt x="75931" y="13867"/>
                    <a:pt x="76029" y="13866"/>
                    <a:pt x="76127" y="13866"/>
                  </a:cubicBezTo>
                  <a:cubicBezTo>
                    <a:pt x="77858" y="13866"/>
                    <a:pt x="79578" y="14126"/>
                    <a:pt x="81262" y="14435"/>
                  </a:cubicBezTo>
                  <a:lnTo>
                    <a:pt x="81262" y="14272"/>
                  </a:lnTo>
                  <a:cubicBezTo>
                    <a:pt x="79596" y="13969"/>
                    <a:pt x="77892" y="13710"/>
                    <a:pt x="76172" y="13710"/>
                  </a:cubicBezTo>
                  <a:close/>
                  <a:moveTo>
                    <a:pt x="81262" y="18346"/>
                  </a:moveTo>
                  <a:cubicBezTo>
                    <a:pt x="73758" y="18604"/>
                    <a:pt x="66269" y="20173"/>
                    <a:pt x="58991" y="21700"/>
                  </a:cubicBezTo>
                  <a:lnTo>
                    <a:pt x="58991" y="21699"/>
                  </a:lnTo>
                  <a:cubicBezTo>
                    <a:pt x="51049" y="23366"/>
                    <a:pt x="42831" y="25092"/>
                    <a:pt x="34642" y="25100"/>
                  </a:cubicBezTo>
                  <a:cubicBezTo>
                    <a:pt x="34599" y="25100"/>
                    <a:pt x="34556" y="25100"/>
                    <a:pt x="34513" y="25100"/>
                  </a:cubicBezTo>
                  <a:cubicBezTo>
                    <a:pt x="32954" y="25100"/>
                    <a:pt x="31336" y="25040"/>
                    <a:pt x="29777" y="24987"/>
                  </a:cubicBezTo>
                  <a:cubicBezTo>
                    <a:pt x="28169" y="24931"/>
                    <a:pt x="26545" y="24875"/>
                    <a:pt x="24933" y="24875"/>
                  </a:cubicBezTo>
                  <a:cubicBezTo>
                    <a:pt x="20806" y="24875"/>
                    <a:pt x="16757" y="25246"/>
                    <a:pt x="13240" y="26948"/>
                  </a:cubicBezTo>
                  <a:cubicBezTo>
                    <a:pt x="11029" y="28017"/>
                    <a:pt x="9253" y="29533"/>
                    <a:pt x="7537" y="31004"/>
                  </a:cubicBezTo>
                  <a:cubicBezTo>
                    <a:pt x="6248" y="32107"/>
                    <a:pt x="4917" y="33241"/>
                    <a:pt x="3409" y="34187"/>
                  </a:cubicBezTo>
                  <a:cubicBezTo>
                    <a:pt x="2361" y="34836"/>
                    <a:pt x="1212" y="35401"/>
                    <a:pt x="2" y="35865"/>
                  </a:cubicBezTo>
                  <a:lnTo>
                    <a:pt x="2" y="36040"/>
                  </a:lnTo>
                  <a:cubicBezTo>
                    <a:pt x="1256" y="35561"/>
                    <a:pt x="2448" y="34981"/>
                    <a:pt x="3525" y="34306"/>
                  </a:cubicBezTo>
                  <a:cubicBezTo>
                    <a:pt x="5051" y="33357"/>
                    <a:pt x="6385" y="32211"/>
                    <a:pt x="7679" y="31106"/>
                  </a:cubicBezTo>
                  <a:cubicBezTo>
                    <a:pt x="9388" y="29649"/>
                    <a:pt x="11149" y="28138"/>
                    <a:pt x="13339" y="27079"/>
                  </a:cubicBezTo>
                  <a:cubicBezTo>
                    <a:pt x="16816" y="25398"/>
                    <a:pt x="20840" y="25032"/>
                    <a:pt x="24944" y="25032"/>
                  </a:cubicBezTo>
                  <a:cubicBezTo>
                    <a:pt x="26546" y="25032"/>
                    <a:pt x="28160" y="25088"/>
                    <a:pt x="29759" y="25143"/>
                  </a:cubicBezTo>
                  <a:cubicBezTo>
                    <a:pt x="31312" y="25195"/>
                    <a:pt x="32917" y="25255"/>
                    <a:pt x="34472" y="25255"/>
                  </a:cubicBezTo>
                  <a:cubicBezTo>
                    <a:pt x="34527" y="25255"/>
                    <a:pt x="34583" y="25255"/>
                    <a:pt x="34638" y="25255"/>
                  </a:cubicBezTo>
                  <a:cubicBezTo>
                    <a:pt x="42848" y="25248"/>
                    <a:pt x="51077" y="23523"/>
                    <a:pt x="59034" y="21852"/>
                  </a:cubicBezTo>
                  <a:cubicBezTo>
                    <a:pt x="66302" y="20326"/>
                    <a:pt x="73784" y="18761"/>
                    <a:pt x="81262" y="18503"/>
                  </a:cubicBezTo>
                  <a:lnTo>
                    <a:pt x="81262" y="18346"/>
                  </a:lnTo>
                  <a:close/>
                  <a:moveTo>
                    <a:pt x="53171" y="26415"/>
                  </a:moveTo>
                  <a:cubicBezTo>
                    <a:pt x="50991" y="26415"/>
                    <a:pt x="48800" y="26576"/>
                    <a:pt x="46655" y="26734"/>
                  </a:cubicBezTo>
                  <a:lnTo>
                    <a:pt x="30418" y="27934"/>
                  </a:lnTo>
                  <a:cubicBezTo>
                    <a:pt x="26243" y="28246"/>
                    <a:pt x="21509" y="28594"/>
                    <a:pt x="17488" y="30276"/>
                  </a:cubicBezTo>
                  <a:cubicBezTo>
                    <a:pt x="14944" y="31341"/>
                    <a:pt x="12794" y="32893"/>
                    <a:pt x="10717" y="34394"/>
                  </a:cubicBezTo>
                  <a:cubicBezTo>
                    <a:pt x="8785" y="35789"/>
                    <a:pt x="6791" y="37232"/>
                    <a:pt x="4478" y="38279"/>
                  </a:cubicBezTo>
                  <a:cubicBezTo>
                    <a:pt x="3079" y="38910"/>
                    <a:pt x="1535" y="39414"/>
                    <a:pt x="2" y="39881"/>
                  </a:cubicBezTo>
                  <a:lnTo>
                    <a:pt x="2" y="40048"/>
                  </a:lnTo>
                  <a:cubicBezTo>
                    <a:pt x="1564" y="39573"/>
                    <a:pt x="3140" y="39062"/>
                    <a:pt x="4572" y="38413"/>
                  </a:cubicBezTo>
                  <a:cubicBezTo>
                    <a:pt x="6900" y="37361"/>
                    <a:pt x="8904" y="35912"/>
                    <a:pt x="10848" y="34506"/>
                  </a:cubicBezTo>
                  <a:cubicBezTo>
                    <a:pt x="12913" y="33012"/>
                    <a:pt x="15053" y="31468"/>
                    <a:pt x="17576" y="30413"/>
                  </a:cubicBezTo>
                  <a:cubicBezTo>
                    <a:pt x="21560" y="28746"/>
                    <a:pt x="26272" y="28397"/>
                    <a:pt x="30430" y="28093"/>
                  </a:cubicBezTo>
                  <a:lnTo>
                    <a:pt x="46665" y="26890"/>
                  </a:lnTo>
                  <a:cubicBezTo>
                    <a:pt x="48803" y="26731"/>
                    <a:pt x="50986" y="26570"/>
                    <a:pt x="53155" y="26570"/>
                  </a:cubicBezTo>
                  <a:cubicBezTo>
                    <a:pt x="54418" y="26570"/>
                    <a:pt x="55675" y="26625"/>
                    <a:pt x="56917" y="26766"/>
                  </a:cubicBezTo>
                  <a:cubicBezTo>
                    <a:pt x="60668" y="27194"/>
                    <a:pt x="63718" y="28430"/>
                    <a:pt x="65508" y="30232"/>
                  </a:cubicBezTo>
                  <a:cubicBezTo>
                    <a:pt x="66244" y="30971"/>
                    <a:pt x="66787" y="31830"/>
                    <a:pt x="67320" y="32657"/>
                  </a:cubicBezTo>
                  <a:cubicBezTo>
                    <a:pt x="67948" y="33639"/>
                    <a:pt x="68597" y="34654"/>
                    <a:pt x="69561" y="35487"/>
                  </a:cubicBezTo>
                  <a:cubicBezTo>
                    <a:pt x="71562" y="37212"/>
                    <a:pt x="74498" y="37866"/>
                    <a:pt x="77596" y="37866"/>
                  </a:cubicBezTo>
                  <a:cubicBezTo>
                    <a:pt x="78809" y="37866"/>
                    <a:pt x="80047" y="37766"/>
                    <a:pt x="81262" y="37591"/>
                  </a:cubicBezTo>
                  <a:lnTo>
                    <a:pt x="81262" y="37434"/>
                  </a:lnTo>
                  <a:cubicBezTo>
                    <a:pt x="80050" y="37611"/>
                    <a:pt x="78815" y="37712"/>
                    <a:pt x="77605" y="37712"/>
                  </a:cubicBezTo>
                  <a:cubicBezTo>
                    <a:pt x="74556" y="37712"/>
                    <a:pt x="71669" y="37070"/>
                    <a:pt x="69710" y="35380"/>
                  </a:cubicBezTo>
                  <a:cubicBezTo>
                    <a:pt x="68763" y="34561"/>
                    <a:pt x="68118" y="33553"/>
                    <a:pt x="67499" y="32584"/>
                  </a:cubicBezTo>
                  <a:cubicBezTo>
                    <a:pt x="66965" y="31747"/>
                    <a:pt x="66411" y="30885"/>
                    <a:pt x="65668" y="30131"/>
                  </a:cubicBezTo>
                  <a:cubicBezTo>
                    <a:pt x="63851" y="28296"/>
                    <a:pt x="60752" y="27050"/>
                    <a:pt x="56953" y="26611"/>
                  </a:cubicBezTo>
                  <a:cubicBezTo>
                    <a:pt x="55704" y="26469"/>
                    <a:pt x="54439" y="26415"/>
                    <a:pt x="53171" y="26415"/>
                  </a:cubicBezTo>
                  <a:close/>
                  <a:moveTo>
                    <a:pt x="62070" y="37176"/>
                  </a:moveTo>
                  <a:cubicBezTo>
                    <a:pt x="43934" y="37176"/>
                    <a:pt x="25768" y="41743"/>
                    <a:pt x="8795" y="46711"/>
                  </a:cubicBezTo>
                  <a:lnTo>
                    <a:pt x="8183" y="46893"/>
                  </a:lnTo>
                  <a:cubicBezTo>
                    <a:pt x="7030" y="47226"/>
                    <a:pt x="5871" y="47567"/>
                    <a:pt x="4696" y="47893"/>
                  </a:cubicBezTo>
                  <a:lnTo>
                    <a:pt x="5294" y="47893"/>
                  </a:lnTo>
                  <a:cubicBezTo>
                    <a:pt x="6283" y="47611"/>
                    <a:pt x="7266" y="47325"/>
                    <a:pt x="8244" y="47038"/>
                  </a:cubicBezTo>
                  <a:lnTo>
                    <a:pt x="8853" y="46860"/>
                  </a:lnTo>
                  <a:cubicBezTo>
                    <a:pt x="25799" y="41894"/>
                    <a:pt x="43938" y="37336"/>
                    <a:pt x="62035" y="37336"/>
                  </a:cubicBezTo>
                  <a:cubicBezTo>
                    <a:pt x="62659" y="37336"/>
                    <a:pt x="63282" y="37341"/>
                    <a:pt x="63906" y="37352"/>
                  </a:cubicBezTo>
                  <a:cubicBezTo>
                    <a:pt x="64700" y="37366"/>
                    <a:pt x="65798" y="37541"/>
                    <a:pt x="66259" y="37993"/>
                  </a:cubicBezTo>
                  <a:cubicBezTo>
                    <a:pt x="66436" y="38163"/>
                    <a:pt x="66497" y="38360"/>
                    <a:pt x="66447" y="38577"/>
                  </a:cubicBezTo>
                  <a:cubicBezTo>
                    <a:pt x="66345" y="39041"/>
                    <a:pt x="65718" y="39360"/>
                    <a:pt x="65181" y="39588"/>
                  </a:cubicBezTo>
                  <a:cubicBezTo>
                    <a:pt x="60545" y="41571"/>
                    <a:pt x="55152" y="42071"/>
                    <a:pt x="49938" y="42554"/>
                  </a:cubicBezTo>
                  <a:lnTo>
                    <a:pt x="48880" y="42651"/>
                  </a:lnTo>
                  <a:cubicBezTo>
                    <a:pt x="37174" y="43756"/>
                    <a:pt x="25538" y="45505"/>
                    <a:pt x="14025" y="47893"/>
                  </a:cubicBezTo>
                  <a:lnTo>
                    <a:pt x="14808" y="47893"/>
                  </a:lnTo>
                  <a:cubicBezTo>
                    <a:pt x="26069" y="45581"/>
                    <a:pt x="37447" y="43883"/>
                    <a:pt x="48893" y="42808"/>
                  </a:cubicBezTo>
                  <a:lnTo>
                    <a:pt x="49952" y="42709"/>
                  </a:lnTo>
                  <a:cubicBezTo>
                    <a:pt x="55186" y="42223"/>
                    <a:pt x="60598" y="41723"/>
                    <a:pt x="65271" y="39727"/>
                  </a:cubicBezTo>
                  <a:cubicBezTo>
                    <a:pt x="65847" y="39479"/>
                    <a:pt x="66522" y="39131"/>
                    <a:pt x="66641" y="38599"/>
                  </a:cubicBezTo>
                  <a:cubicBezTo>
                    <a:pt x="66704" y="38335"/>
                    <a:pt x="66625" y="38099"/>
                    <a:pt x="66414" y="37892"/>
                  </a:cubicBezTo>
                  <a:cubicBezTo>
                    <a:pt x="65910" y="37399"/>
                    <a:pt x="64754" y="37211"/>
                    <a:pt x="63917" y="37192"/>
                  </a:cubicBezTo>
                  <a:cubicBezTo>
                    <a:pt x="63302" y="37182"/>
                    <a:pt x="62686" y="37176"/>
                    <a:pt x="62070" y="37176"/>
                  </a:cubicBezTo>
                  <a:close/>
                  <a:moveTo>
                    <a:pt x="81262" y="42927"/>
                  </a:moveTo>
                  <a:cubicBezTo>
                    <a:pt x="80792" y="42963"/>
                    <a:pt x="80321" y="42999"/>
                    <a:pt x="79852" y="43039"/>
                  </a:cubicBezTo>
                  <a:cubicBezTo>
                    <a:pt x="66653" y="44105"/>
                    <a:pt x="53481" y="45729"/>
                    <a:pt x="40427" y="47893"/>
                  </a:cubicBezTo>
                  <a:lnTo>
                    <a:pt x="41380" y="47893"/>
                  </a:lnTo>
                  <a:cubicBezTo>
                    <a:pt x="54126" y="45801"/>
                    <a:pt x="66984" y="44231"/>
                    <a:pt x="79859" y="43196"/>
                  </a:cubicBezTo>
                  <a:cubicBezTo>
                    <a:pt x="80323" y="43158"/>
                    <a:pt x="80792" y="43119"/>
                    <a:pt x="81262" y="43087"/>
                  </a:cubicBezTo>
                  <a:lnTo>
                    <a:pt x="81262" y="4292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6036868" y="2405515"/>
              <a:ext cx="2298281" cy="1525265"/>
            </a:xfrm>
            <a:custGeom>
              <a:avLst/>
              <a:gdLst/>
              <a:ahLst/>
              <a:cxnLst/>
              <a:rect l="l" t="t" r="r" b="b"/>
              <a:pathLst>
                <a:path w="65962" h="43776" extrusionOk="0">
                  <a:moveTo>
                    <a:pt x="33501" y="0"/>
                  </a:moveTo>
                  <a:cubicBezTo>
                    <a:pt x="16556" y="0"/>
                    <a:pt x="490" y="7357"/>
                    <a:pt x="248" y="19161"/>
                  </a:cubicBezTo>
                  <a:cubicBezTo>
                    <a:pt x="1" y="31243"/>
                    <a:pt x="16425" y="43409"/>
                    <a:pt x="33802" y="43765"/>
                  </a:cubicBezTo>
                  <a:cubicBezTo>
                    <a:pt x="34117" y="43772"/>
                    <a:pt x="34431" y="43775"/>
                    <a:pt x="34743" y="43775"/>
                  </a:cubicBezTo>
                  <a:cubicBezTo>
                    <a:pt x="51693" y="43775"/>
                    <a:pt x="65471" y="34395"/>
                    <a:pt x="65714" y="22533"/>
                  </a:cubicBezTo>
                  <a:cubicBezTo>
                    <a:pt x="65962" y="10451"/>
                    <a:pt x="52076" y="368"/>
                    <a:pt x="34699" y="12"/>
                  </a:cubicBezTo>
                  <a:cubicBezTo>
                    <a:pt x="34299" y="4"/>
                    <a:pt x="33900" y="0"/>
                    <a:pt x="33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6637028" y="2332799"/>
              <a:ext cx="1148653" cy="1052627"/>
            </a:xfrm>
            <a:custGeom>
              <a:avLst/>
              <a:gdLst/>
              <a:ahLst/>
              <a:cxnLst/>
              <a:rect l="l" t="t" r="r" b="b"/>
              <a:pathLst>
                <a:path w="32967" h="30211" extrusionOk="0">
                  <a:moveTo>
                    <a:pt x="16219" y="0"/>
                  </a:moveTo>
                  <a:cubicBezTo>
                    <a:pt x="13635" y="0"/>
                    <a:pt x="11585" y="495"/>
                    <a:pt x="10384" y="1158"/>
                  </a:cubicBezTo>
                  <a:cubicBezTo>
                    <a:pt x="9828" y="1465"/>
                    <a:pt x="9302" y="1815"/>
                    <a:pt x="8961" y="2349"/>
                  </a:cubicBezTo>
                  <a:lnTo>
                    <a:pt x="3325" y="11206"/>
                  </a:lnTo>
                  <a:cubicBezTo>
                    <a:pt x="3325" y="11206"/>
                    <a:pt x="1" y="24115"/>
                    <a:pt x="11036" y="28836"/>
                  </a:cubicBezTo>
                  <a:cubicBezTo>
                    <a:pt x="13337" y="29821"/>
                    <a:pt x="15590" y="30211"/>
                    <a:pt x="17715" y="30211"/>
                  </a:cubicBezTo>
                  <a:cubicBezTo>
                    <a:pt x="25780" y="30211"/>
                    <a:pt x="31999" y="24595"/>
                    <a:pt x="31999" y="24595"/>
                  </a:cubicBezTo>
                  <a:lnTo>
                    <a:pt x="32905" y="12511"/>
                  </a:lnTo>
                  <a:cubicBezTo>
                    <a:pt x="32967" y="11811"/>
                    <a:pt x="32002" y="8522"/>
                    <a:pt x="31680" y="7899"/>
                  </a:cubicBezTo>
                  <a:cubicBezTo>
                    <a:pt x="30680" y="5963"/>
                    <a:pt x="28618" y="2654"/>
                    <a:pt x="22818" y="978"/>
                  </a:cubicBezTo>
                  <a:cubicBezTo>
                    <a:pt x="20406" y="280"/>
                    <a:pt x="18161" y="0"/>
                    <a:pt x="162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6607272" y="2710213"/>
              <a:ext cx="1159907" cy="685526"/>
            </a:xfrm>
            <a:custGeom>
              <a:avLst/>
              <a:gdLst/>
              <a:ahLst/>
              <a:cxnLst/>
              <a:rect l="l" t="t" r="r" b="b"/>
              <a:pathLst>
                <a:path w="33290" h="19675" extrusionOk="0">
                  <a:moveTo>
                    <a:pt x="4437" y="0"/>
                  </a:moveTo>
                  <a:lnTo>
                    <a:pt x="3195" y="1790"/>
                  </a:lnTo>
                  <a:cubicBezTo>
                    <a:pt x="3195" y="1790"/>
                    <a:pt x="1" y="12706"/>
                    <a:pt x="11890" y="18004"/>
                  </a:cubicBezTo>
                  <a:cubicBezTo>
                    <a:pt x="14593" y="19209"/>
                    <a:pt x="17165" y="19674"/>
                    <a:pt x="19525" y="19674"/>
                  </a:cubicBezTo>
                  <a:cubicBezTo>
                    <a:pt x="27546" y="19674"/>
                    <a:pt x="33124" y="14298"/>
                    <a:pt x="33124" y="14298"/>
                  </a:cubicBezTo>
                  <a:lnTo>
                    <a:pt x="33290" y="12044"/>
                  </a:lnTo>
                  <a:lnTo>
                    <a:pt x="33290" y="12044"/>
                  </a:lnTo>
                  <a:cubicBezTo>
                    <a:pt x="33289" y="12045"/>
                    <a:pt x="28199" y="17251"/>
                    <a:pt x="20035" y="17251"/>
                  </a:cubicBezTo>
                  <a:cubicBezTo>
                    <a:pt x="18235" y="17251"/>
                    <a:pt x="16285" y="16998"/>
                    <a:pt x="14208" y="16380"/>
                  </a:cubicBezTo>
                  <a:cubicBezTo>
                    <a:pt x="1594" y="12626"/>
                    <a:pt x="4437" y="1"/>
                    <a:pt x="4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6729674" y="2287399"/>
              <a:ext cx="1056041" cy="492603"/>
            </a:xfrm>
            <a:custGeom>
              <a:avLst/>
              <a:gdLst/>
              <a:ahLst/>
              <a:cxnLst/>
              <a:rect l="l" t="t" r="r" b="b"/>
              <a:pathLst>
                <a:path w="30309" h="14138" fill="none" extrusionOk="0">
                  <a:moveTo>
                    <a:pt x="1" y="13633"/>
                  </a:moveTo>
                  <a:lnTo>
                    <a:pt x="6302" y="3652"/>
                  </a:lnTo>
                  <a:cubicBezTo>
                    <a:pt x="6302" y="3652"/>
                    <a:pt x="8399" y="0"/>
                    <a:pt x="18367" y="1843"/>
                  </a:cubicBezTo>
                  <a:cubicBezTo>
                    <a:pt x="28893" y="3788"/>
                    <a:pt x="30309" y="12072"/>
                    <a:pt x="30254" y="14137"/>
                  </a:cubicBezTo>
                </a:path>
              </a:pathLst>
            </a:custGeom>
            <a:noFill/>
            <a:ln w="48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6814968" y="2481716"/>
              <a:ext cx="968865" cy="724376"/>
            </a:xfrm>
            <a:custGeom>
              <a:avLst/>
              <a:gdLst/>
              <a:ahLst/>
              <a:cxnLst/>
              <a:rect l="l" t="t" r="r" b="b"/>
              <a:pathLst>
                <a:path w="27807" h="20790" fill="none" extrusionOk="0">
                  <a:moveTo>
                    <a:pt x="27073" y="20789"/>
                  </a:moveTo>
                  <a:lnTo>
                    <a:pt x="27806" y="8560"/>
                  </a:lnTo>
                  <a:cubicBezTo>
                    <a:pt x="27806" y="8560"/>
                    <a:pt x="20697" y="17106"/>
                    <a:pt x="10349" y="12783"/>
                  </a:cubicBezTo>
                  <a:cubicBezTo>
                    <a:pt x="1" y="8458"/>
                    <a:pt x="2666" y="0"/>
                    <a:pt x="2666" y="0"/>
                  </a:cubicBezTo>
                </a:path>
              </a:pathLst>
            </a:custGeom>
            <a:noFill/>
            <a:ln w="48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7738882" y="3188217"/>
              <a:ext cx="704655" cy="596538"/>
            </a:xfrm>
            <a:custGeom>
              <a:avLst/>
              <a:gdLst/>
              <a:ahLst/>
              <a:cxnLst/>
              <a:rect l="l" t="t" r="r" b="b"/>
              <a:pathLst>
                <a:path w="20224" h="17121" fill="none" extrusionOk="0">
                  <a:moveTo>
                    <a:pt x="14173" y="17120"/>
                  </a:moveTo>
                  <a:cubicBezTo>
                    <a:pt x="7962" y="12902"/>
                    <a:pt x="2985" y="6890"/>
                    <a:pt x="1" y="1"/>
                  </a:cubicBezTo>
                  <a:cubicBezTo>
                    <a:pt x="7370" y="2572"/>
                    <a:pt x="14414" y="6301"/>
                    <a:pt x="20224" y="11514"/>
                  </a:cubicBezTo>
                </a:path>
              </a:pathLst>
            </a:custGeom>
            <a:noFill/>
            <a:ln w="73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6452851" y="2016882"/>
              <a:ext cx="296370" cy="281493"/>
            </a:xfrm>
            <a:custGeom>
              <a:avLst/>
              <a:gdLst/>
              <a:ahLst/>
              <a:cxnLst/>
              <a:rect l="l" t="t" r="r" b="b"/>
              <a:pathLst>
                <a:path w="8506" h="8079" extrusionOk="0">
                  <a:moveTo>
                    <a:pt x="4256" y="1"/>
                  </a:moveTo>
                  <a:cubicBezTo>
                    <a:pt x="4061" y="1"/>
                    <a:pt x="3868" y="117"/>
                    <a:pt x="3806" y="343"/>
                  </a:cubicBezTo>
                  <a:lnTo>
                    <a:pt x="3519" y="1392"/>
                  </a:lnTo>
                  <a:cubicBezTo>
                    <a:pt x="3307" y="2167"/>
                    <a:pt x="2726" y="2788"/>
                    <a:pt x="1966" y="3049"/>
                  </a:cubicBezTo>
                  <a:lnTo>
                    <a:pt x="419" y="3581"/>
                  </a:lnTo>
                  <a:cubicBezTo>
                    <a:pt x="5" y="3724"/>
                    <a:pt x="0" y="4309"/>
                    <a:pt x="412" y="4458"/>
                  </a:cubicBezTo>
                  <a:lnTo>
                    <a:pt x="1872" y="4985"/>
                  </a:lnTo>
                  <a:cubicBezTo>
                    <a:pt x="2576" y="5239"/>
                    <a:pt x="3122" y="5803"/>
                    <a:pt x="3355" y="6514"/>
                  </a:cubicBezTo>
                  <a:lnTo>
                    <a:pt x="3762" y="7759"/>
                  </a:lnTo>
                  <a:cubicBezTo>
                    <a:pt x="3832" y="7971"/>
                    <a:pt x="4018" y="8079"/>
                    <a:pt x="4204" y="8079"/>
                  </a:cubicBezTo>
                  <a:cubicBezTo>
                    <a:pt x="4383" y="8079"/>
                    <a:pt x="4562" y="7980"/>
                    <a:pt x="4638" y="7779"/>
                  </a:cubicBezTo>
                  <a:lnTo>
                    <a:pt x="5161" y="6405"/>
                  </a:lnTo>
                  <a:cubicBezTo>
                    <a:pt x="5408" y="5758"/>
                    <a:pt x="5920" y="5247"/>
                    <a:pt x="6566" y="5000"/>
                  </a:cubicBezTo>
                  <a:lnTo>
                    <a:pt x="8102" y="4416"/>
                  </a:lnTo>
                  <a:cubicBezTo>
                    <a:pt x="8491" y="4267"/>
                    <a:pt x="8505" y="3721"/>
                    <a:pt x="8122" y="3555"/>
                  </a:cubicBezTo>
                  <a:lnTo>
                    <a:pt x="6463" y="2834"/>
                  </a:lnTo>
                  <a:cubicBezTo>
                    <a:pt x="5877" y="2579"/>
                    <a:pt x="5415" y="2105"/>
                    <a:pt x="5177" y="1513"/>
                  </a:cubicBezTo>
                  <a:lnTo>
                    <a:pt x="4686" y="292"/>
                  </a:lnTo>
                  <a:cubicBezTo>
                    <a:pt x="4607" y="96"/>
                    <a:pt x="4431" y="1"/>
                    <a:pt x="42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7768533" y="2397397"/>
              <a:ext cx="296335" cy="281493"/>
            </a:xfrm>
            <a:custGeom>
              <a:avLst/>
              <a:gdLst/>
              <a:ahLst/>
              <a:cxnLst/>
              <a:rect l="l" t="t" r="r" b="b"/>
              <a:pathLst>
                <a:path w="8505" h="8079" extrusionOk="0">
                  <a:moveTo>
                    <a:pt x="4256" y="1"/>
                  </a:moveTo>
                  <a:cubicBezTo>
                    <a:pt x="4062" y="1"/>
                    <a:pt x="3868" y="117"/>
                    <a:pt x="3806" y="343"/>
                  </a:cubicBezTo>
                  <a:lnTo>
                    <a:pt x="3519" y="1392"/>
                  </a:lnTo>
                  <a:cubicBezTo>
                    <a:pt x="3307" y="2167"/>
                    <a:pt x="2726" y="2788"/>
                    <a:pt x="1966" y="3049"/>
                  </a:cubicBezTo>
                  <a:lnTo>
                    <a:pt x="419" y="3581"/>
                  </a:lnTo>
                  <a:cubicBezTo>
                    <a:pt x="5" y="3724"/>
                    <a:pt x="0" y="4309"/>
                    <a:pt x="412" y="4458"/>
                  </a:cubicBezTo>
                  <a:lnTo>
                    <a:pt x="1872" y="4985"/>
                  </a:lnTo>
                  <a:cubicBezTo>
                    <a:pt x="2575" y="5239"/>
                    <a:pt x="3122" y="5803"/>
                    <a:pt x="3355" y="6514"/>
                  </a:cubicBezTo>
                  <a:lnTo>
                    <a:pt x="3762" y="7759"/>
                  </a:lnTo>
                  <a:cubicBezTo>
                    <a:pt x="3831" y="7971"/>
                    <a:pt x="4018" y="8079"/>
                    <a:pt x="4204" y="8079"/>
                  </a:cubicBezTo>
                  <a:cubicBezTo>
                    <a:pt x="4383" y="8079"/>
                    <a:pt x="4562" y="7980"/>
                    <a:pt x="4638" y="7779"/>
                  </a:cubicBezTo>
                  <a:lnTo>
                    <a:pt x="5161" y="6406"/>
                  </a:lnTo>
                  <a:cubicBezTo>
                    <a:pt x="5408" y="5759"/>
                    <a:pt x="5920" y="5247"/>
                    <a:pt x="6567" y="5001"/>
                  </a:cubicBezTo>
                  <a:lnTo>
                    <a:pt x="8102" y="4416"/>
                  </a:lnTo>
                  <a:cubicBezTo>
                    <a:pt x="8491" y="4267"/>
                    <a:pt x="8505" y="3721"/>
                    <a:pt x="8122" y="3555"/>
                  </a:cubicBezTo>
                  <a:lnTo>
                    <a:pt x="6463" y="2834"/>
                  </a:lnTo>
                  <a:cubicBezTo>
                    <a:pt x="5877" y="2579"/>
                    <a:pt x="5415" y="2105"/>
                    <a:pt x="5177" y="1511"/>
                  </a:cubicBezTo>
                  <a:lnTo>
                    <a:pt x="4685" y="292"/>
                  </a:lnTo>
                  <a:cubicBezTo>
                    <a:pt x="4607" y="96"/>
                    <a:pt x="4431" y="1"/>
                    <a:pt x="42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7196875" y="2054129"/>
              <a:ext cx="230588" cy="219055"/>
            </a:xfrm>
            <a:custGeom>
              <a:avLst/>
              <a:gdLst/>
              <a:ahLst/>
              <a:cxnLst/>
              <a:rect l="l" t="t" r="r" b="b"/>
              <a:pathLst>
                <a:path w="6618" h="6287" extrusionOk="0">
                  <a:moveTo>
                    <a:pt x="3312" y="1"/>
                  </a:moveTo>
                  <a:cubicBezTo>
                    <a:pt x="3161" y="1"/>
                    <a:pt x="3010" y="91"/>
                    <a:pt x="2961" y="267"/>
                  </a:cubicBezTo>
                  <a:lnTo>
                    <a:pt x="2739" y="1083"/>
                  </a:lnTo>
                  <a:cubicBezTo>
                    <a:pt x="2573" y="1686"/>
                    <a:pt x="2122" y="2169"/>
                    <a:pt x="1530" y="2372"/>
                  </a:cubicBezTo>
                  <a:lnTo>
                    <a:pt x="326" y="2786"/>
                  </a:lnTo>
                  <a:cubicBezTo>
                    <a:pt x="4" y="2897"/>
                    <a:pt x="0" y="3352"/>
                    <a:pt x="321" y="3468"/>
                  </a:cubicBezTo>
                  <a:lnTo>
                    <a:pt x="1457" y="3879"/>
                  </a:lnTo>
                  <a:cubicBezTo>
                    <a:pt x="2004" y="4076"/>
                    <a:pt x="2429" y="4515"/>
                    <a:pt x="2611" y="5069"/>
                  </a:cubicBezTo>
                  <a:lnTo>
                    <a:pt x="2927" y="6036"/>
                  </a:lnTo>
                  <a:cubicBezTo>
                    <a:pt x="2982" y="6202"/>
                    <a:pt x="3127" y="6286"/>
                    <a:pt x="3272" y="6286"/>
                  </a:cubicBezTo>
                  <a:cubicBezTo>
                    <a:pt x="3411" y="6286"/>
                    <a:pt x="3550" y="6209"/>
                    <a:pt x="3609" y="6053"/>
                  </a:cubicBezTo>
                  <a:lnTo>
                    <a:pt x="4016" y="4985"/>
                  </a:lnTo>
                  <a:cubicBezTo>
                    <a:pt x="4208" y="4480"/>
                    <a:pt x="4606" y="4083"/>
                    <a:pt x="5110" y="3890"/>
                  </a:cubicBezTo>
                  <a:lnTo>
                    <a:pt x="6304" y="3435"/>
                  </a:lnTo>
                  <a:cubicBezTo>
                    <a:pt x="6607" y="3321"/>
                    <a:pt x="6617" y="2895"/>
                    <a:pt x="6320" y="2766"/>
                  </a:cubicBezTo>
                  <a:lnTo>
                    <a:pt x="5029" y="2204"/>
                  </a:lnTo>
                  <a:cubicBezTo>
                    <a:pt x="4574" y="2007"/>
                    <a:pt x="4215" y="1638"/>
                    <a:pt x="4029" y="1178"/>
                  </a:cubicBezTo>
                  <a:lnTo>
                    <a:pt x="3646" y="227"/>
                  </a:lnTo>
                  <a:cubicBezTo>
                    <a:pt x="3585" y="75"/>
                    <a:pt x="3448" y="1"/>
                    <a:pt x="3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5775620" y="2752129"/>
              <a:ext cx="296370" cy="281493"/>
            </a:xfrm>
            <a:custGeom>
              <a:avLst/>
              <a:gdLst/>
              <a:ahLst/>
              <a:cxnLst/>
              <a:rect l="l" t="t" r="r" b="b"/>
              <a:pathLst>
                <a:path w="8506" h="8079" extrusionOk="0">
                  <a:moveTo>
                    <a:pt x="4256" y="1"/>
                  </a:moveTo>
                  <a:cubicBezTo>
                    <a:pt x="4062" y="1"/>
                    <a:pt x="3869" y="118"/>
                    <a:pt x="3808" y="343"/>
                  </a:cubicBezTo>
                  <a:lnTo>
                    <a:pt x="3521" y="1393"/>
                  </a:lnTo>
                  <a:cubicBezTo>
                    <a:pt x="3309" y="2167"/>
                    <a:pt x="2727" y="2787"/>
                    <a:pt x="1968" y="3049"/>
                  </a:cubicBezTo>
                  <a:lnTo>
                    <a:pt x="420" y="3581"/>
                  </a:lnTo>
                  <a:cubicBezTo>
                    <a:pt x="5" y="3724"/>
                    <a:pt x="1" y="4308"/>
                    <a:pt x="414" y="4458"/>
                  </a:cubicBezTo>
                  <a:lnTo>
                    <a:pt x="1872" y="4985"/>
                  </a:lnTo>
                  <a:cubicBezTo>
                    <a:pt x="2576" y="5239"/>
                    <a:pt x="3124" y="5803"/>
                    <a:pt x="3356" y="6515"/>
                  </a:cubicBezTo>
                  <a:lnTo>
                    <a:pt x="3763" y="7758"/>
                  </a:lnTo>
                  <a:cubicBezTo>
                    <a:pt x="3833" y="7971"/>
                    <a:pt x="4020" y="8078"/>
                    <a:pt x="4206" y="8078"/>
                  </a:cubicBezTo>
                  <a:cubicBezTo>
                    <a:pt x="4385" y="8078"/>
                    <a:pt x="4563" y="7980"/>
                    <a:pt x="4639" y="7779"/>
                  </a:cubicBezTo>
                  <a:lnTo>
                    <a:pt x="5162" y="6406"/>
                  </a:lnTo>
                  <a:cubicBezTo>
                    <a:pt x="5408" y="5758"/>
                    <a:pt x="5920" y="5246"/>
                    <a:pt x="6568" y="5000"/>
                  </a:cubicBezTo>
                  <a:lnTo>
                    <a:pt x="8102" y="4416"/>
                  </a:lnTo>
                  <a:cubicBezTo>
                    <a:pt x="8493" y="4267"/>
                    <a:pt x="8505" y="3720"/>
                    <a:pt x="8123" y="3555"/>
                  </a:cubicBezTo>
                  <a:lnTo>
                    <a:pt x="6463" y="2833"/>
                  </a:lnTo>
                  <a:cubicBezTo>
                    <a:pt x="5878" y="2579"/>
                    <a:pt x="5415" y="2104"/>
                    <a:pt x="5177" y="1512"/>
                  </a:cubicBezTo>
                  <a:lnTo>
                    <a:pt x="4687" y="292"/>
                  </a:lnTo>
                  <a:cubicBezTo>
                    <a:pt x="4608" y="96"/>
                    <a:pt x="4432" y="1"/>
                    <a:pt x="42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5735552" y="3567269"/>
              <a:ext cx="828276" cy="879808"/>
            </a:xfrm>
            <a:custGeom>
              <a:avLst/>
              <a:gdLst/>
              <a:ahLst/>
              <a:cxnLst/>
              <a:rect l="l" t="t" r="r" b="b"/>
              <a:pathLst>
                <a:path w="23772" h="25251" extrusionOk="0">
                  <a:moveTo>
                    <a:pt x="11896" y="1"/>
                  </a:moveTo>
                  <a:lnTo>
                    <a:pt x="3939" y="404"/>
                  </a:lnTo>
                  <a:cubicBezTo>
                    <a:pt x="3939" y="404"/>
                    <a:pt x="2203" y="2365"/>
                    <a:pt x="1308" y="5905"/>
                  </a:cubicBezTo>
                  <a:cubicBezTo>
                    <a:pt x="522" y="9027"/>
                    <a:pt x="0" y="12861"/>
                    <a:pt x="828" y="16228"/>
                  </a:cubicBezTo>
                  <a:cubicBezTo>
                    <a:pt x="2592" y="23416"/>
                    <a:pt x="9072" y="25250"/>
                    <a:pt x="9072" y="25250"/>
                  </a:cubicBezTo>
                  <a:lnTo>
                    <a:pt x="14716" y="25250"/>
                  </a:lnTo>
                  <a:cubicBezTo>
                    <a:pt x="14716" y="25250"/>
                    <a:pt x="21200" y="23416"/>
                    <a:pt x="22964" y="16228"/>
                  </a:cubicBezTo>
                  <a:cubicBezTo>
                    <a:pt x="23772" y="12936"/>
                    <a:pt x="23292" y="9201"/>
                    <a:pt x="22534" y="6121"/>
                  </a:cubicBezTo>
                  <a:cubicBezTo>
                    <a:pt x="21639" y="2468"/>
                    <a:pt x="19352" y="237"/>
                    <a:pt x="19352" y="237"/>
                  </a:cubicBezTo>
                  <a:lnTo>
                    <a:pt x="118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5781125" y="3558036"/>
              <a:ext cx="739602" cy="326927"/>
            </a:xfrm>
            <a:custGeom>
              <a:avLst/>
              <a:gdLst/>
              <a:ahLst/>
              <a:cxnLst/>
              <a:rect l="l" t="t" r="r" b="b"/>
              <a:pathLst>
                <a:path w="21227" h="9383" extrusionOk="0">
                  <a:moveTo>
                    <a:pt x="2128" y="0"/>
                  </a:moveTo>
                  <a:cubicBezTo>
                    <a:pt x="2128" y="0"/>
                    <a:pt x="894" y="2630"/>
                    <a:pt x="0" y="6170"/>
                  </a:cubicBezTo>
                  <a:cubicBezTo>
                    <a:pt x="1793" y="7892"/>
                    <a:pt x="4422" y="8770"/>
                    <a:pt x="6944" y="9139"/>
                  </a:cubicBezTo>
                  <a:cubicBezTo>
                    <a:pt x="8049" y="9301"/>
                    <a:pt x="9170" y="9383"/>
                    <a:pt x="10293" y="9383"/>
                  </a:cubicBezTo>
                  <a:cubicBezTo>
                    <a:pt x="14149" y="9383"/>
                    <a:pt x="18016" y="8415"/>
                    <a:pt x="21226" y="6386"/>
                  </a:cubicBezTo>
                  <a:cubicBezTo>
                    <a:pt x="20331" y="2733"/>
                    <a:pt x="19048" y="0"/>
                    <a:pt x="19048" y="0"/>
                  </a:cubicBezTo>
                  <a:lnTo>
                    <a:pt x="10588" y="266"/>
                  </a:lnTo>
                  <a:lnTo>
                    <a:pt x="21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5852761" y="3430408"/>
              <a:ext cx="596817" cy="297032"/>
            </a:xfrm>
            <a:custGeom>
              <a:avLst/>
              <a:gdLst/>
              <a:ahLst/>
              <a:cxnLst/>
              <a:rect l="l" t="t" r="r" b="b"/>
              <a:pathLst>
                <a:path w="17129" h="8525" extrusionOk="0">
                  <a:moveTo>
                    <a:pt x="8565" y="0"/>
                  </a:moveTo>
                  <a:cubicBezTo>
                    <a:pt x="6293" y="0"/>
                    <a:pt x="4115" y="449"/>
                    <a:pt x="2509" y="1248"/>
                  </a:cubicBezTo>
                  <a:cubicBezTo>
                    <a:pt x="904" y="2048"/>
                    <a:pt x="1" y="3131"/>
                    <a:pt x="1" y="4262"/>
                  </a:cubicBezTo>
                  <a:cubicBezTo>
                    <a:pt x="1" y="5392"/>
                    <a:pt x="904" y="6477"/>
                    <a:pt x="2509" y="7275"/>
                  </a:cubicBezTo>
                  <a:cubicBezTo>
                    <a:pt x="4115" y="8075"/>
                    <a:pt x="6293" y="8524"/>
                    <a:pt x="8565" y="8524"/>
                  </a:cubicBezTo>
                  <a:cubicBezTo>
                    <a:pt x="10836" y="8524"/>
                    <a:pt x="13014" y="8075"/>
                    <a:pt x="14620" y="7275"/>
                  </a:cubicBezTo>
                  <a:cubicBezTo>
                    <a:pt x="16225" y="6477"/>
                    <a:pt x="17128" y="5392"/>
                    <a:pt x="17128" y="4262"/>
                  </a:cubicBezTo>
                  <a:cubicBezTo>
                    <a:pt x="17128" y="3131"/>
                    <a:pt x="16225" y="2048"/>
                    <a:pt x="14620" y="1248"/>
                  </a:cubicBezTo>
                  <a:cubicBezTo>
                    <a:pt x="13014" y="449"/>
                    <a:pt x="10836" y="0"/>
                    <a:pt x="8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5918892" y="3462254"/>
              <a:ext cx="440374" cy="175641"/>
            </a:xfrm>
            <a:custGeom>
              <a:avLst/>
              <a:gdLst/>
              <a:ahLst/>
              <a:cxnLst/>
              <a:rect l="l" t="t" r="r" b="b"/>
              <a:pathLst>
                <a:path w="12639" h="5041" extrusionOk="0">
                  <a:moveTo>
                    <a:pt x="6668" y="1"/>
                  </a:moveTo>
                  <a:cubicBezTo>
                    <a:pt x="3483" y="1"/>
                    <a:pt x="816" y="998"/>
                    <a:pt x="117" y="2335"/>
                  </a:cubicBezTo>
                  <a:cubicBezTo>
                    <a:pt x="1" y="2559"/>
                    <a:pt x="846" y="3078"/>
                    <a:pt x="846" y="3319"/>
                  </a:cubicBezTo>
                  <a:cubicBezTo>
                    <a:pt x="846" y="4991"/>
                    <a:pt x="3023" y="5040"/>
                    <a:pt x="6737" y="5040"/>
                  </a:cubicBezTo>
                  <a:cubicBezTo>
                    <a:pt x="7033" y="5040"/>
                    <a:pt x="7319" y="5040"/>
                    <a:pt x="7593" y="5040"/>
                  </a:cubicBezTo>
                  <a:cubicBezTo>
                    <a:pt x="10755" y="5040"/>
                    <a:pt x="12433" y="4979"/>
                    <a:pt x="12433" y="3439"/>
                  </a:cubicBezTo>
                  <a:cubicBezTo>
                    <a:pt x="12433" y="2603"/>
                    <a:pt x="12638" y="1437"/>
                    <a:pt x="11421" y="890"/>
                  </a:cubicBezTo>
                  <a:cubicBezTo>
                    <a:pt x="10204" y="340"/>
                    <a:pt x="8522" y="1"/>
                    <a:pt x="66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5916732" y="3493229"/>
              <a:ext cx="468771" cy="180240"/>
            </a:xfrm>
            <a:custGeom>
              <a:avLst/>
              <a:gdLst/>
              <a:ahLst/>
              <a:cxnLst/>
              <a:rect l="l" t="t" r="r" b="b"/>
              <a:pathLst>
                <a:path w="13454" h="5173" extrusionOk="0">
                  <a:moveTo>
                    <a:pt x="11482" y="1"/>
                  </a:moveTo>
                  <a:cubicBezTo>
                    <a:pt x="11114" y="171"/>
                    <a:pt x="10791" y="435"/>
                    <a:pt x="10571" y="784"/>
                  </a:cubicBezTo>
                  <a:cubicBezTo>
                    <a:pt x="10464" y="692"/>
                    <a:pt x="10347" y="611"/>
                    <a:pt x="10224" y="543"/>
                  </a:cubicBezTo>
                  <a:cubicBezTo>
                    <a:pt x="9886" y="350"/>
                    <a:pt x="9503" y="240"/>
                    <a:pt x="9118" y="240"/>
                  </a:cubicBezTo>
                  <a:cubicBezTo>
                    <a:pt x="8968" y="240"/>
                    <a:pt x="8818" y="256"/>
                    <a:pt x="8671" y="291"/>
                  </a:cubicBezTo>
                  <a:cubicBezTo>
                    <a:pt x="8448" y="343"/>
                    <a:pt x="8237" y="438"/>
                    <a:pt x="8049" y="568"/>
                  </a:cubicBezTo>
                  <a:cubicBezTo>
                    <a:pt x="7677" y="826"/>
                    <a:pt x="7399" y="1215"/>
                    <a:pt x="7321" y="1657"/>
                  </a:cubicBezTo>
                  <a:cubicBezTo>
                    <a:pt x="7062" y="1297"/>
                    <a:pt x="6615" y="1084"/>
                    <a:pt x="6169" y="1084"/>
                  </a:cubicBezTo>
                  <a:cubicBezTo>
                    <a:pt x="6031" y="1084"/>
                    <a:pt x="5892" y="1105"/>
                    <a:pt x="5760" y="1148"/>
                  </a:cubicBezTo>
                  <a:cubicBezTo>
                    <a:pt x="5205" y="1326"/>
                    <a:pt x="4796" y="1890"/>
                    <a:pt x="4796" y="2473"/>
                  </a:cubicBezTo>
                  <a:cubicBezTo>
                    <a:pt x="4510" y="1852"/>
                    <a:pt x="4038" y="1281"/>
                    <a:pt x="3388" y="1065"/>
                  </a:cubicBezTo>
                  <a:cubicBezTo>
                    <a:pt x="3239" y="1017"/>
                    <a:pt x="3081" y="993"/>
                    <a:pt x="2923" y="993"/>
                  </a:cubicBezTo>
                  <a:cubicBezTo>
                    <a:pt x="2390" y="993"/>
                    <a:pt x="1854" y="1260"/>
                    <a:pt x="1653" y="1749"/>
                  </a:cubicBezTo>
                  <a:cubicBezTo>
                    <a:pt x="1353" y="1520"/>
                    <a:pt x="990" y="1349"/>
                    <a:pt x="617" y="1349"/>
                  </a:cubicBezTo>
                  <a:cubicBezTo>
                    <a:pt x="577" y="1349"/>
                    <a:pt x="537" y="1351"/>
                    <a:pt x="497" y="1355"/>
                  </a:cubicBezTo>
                  <a:cubicBezTo>
                    <a:pt x="386" y="1367"/>
                    <a:pt x="278" y="1397"/>
                    <a:pt x="179" y="1446"/>
                  </a:cubicBezTo>
                  <a:cubicBezTo>
                    <a:pt x="63" y="1670"/>
                    <a:pt x="0" y="1902"/>
                    <a:pt x="0" y="2142"/>
                  </a:cubicBezTo>
                  <a:cubicBezTo>
                    <a:pt x="0" y="3815"/>
                    <a:pt x="3015" y="5173"/>
                    <a:pt x="6730" y="5173"/>
                  </a:cubicBezTo>
                  <a:cubicBezTo>
                    <a:pt x="6816" y="5173"/>
                    <a:pt x="6899" y="5173"/>
                    <a:pt x="6982" y="5169"/>
                  </a:cubicBezTo>
                  <a:cubicBezTo>
                    <a:pt x="7624" y="5160"/>
                    <a:pt x="8265" y="5108"/>
                    <a:pt x="8899" y="5012"/>
                  </a:cubicBezTo>
                  <a:cubicBezTo>
                    <a:pt x="11549" y="4605"/>
                    <a:pt x="13453" y="3471"/>
                    <a:pt x="13453" y="2142"/>
                  </a:cubicBezTo>
                  <a:cubicBezTo>
                    <a:pt x="13453" y="1305"/>
                    <a:pt x="12700" y="548"/>
                    <a:pt x="11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6171220" y="2634709"/>
              <a:ext cx="433023" cy="1033951"/>
            </a:xfrm>
            <a:custGeom>
              <a:avLst/>
              <a:gdLst/>
              <a:ahLst/>
              <a:cxnLst/>
              <a:rect l="l" t="t" r="r" b="b"/>
              <a:pathLst>
                <a:path w="12428" h="29675" extrusionOk="0">
                  <a:moveTo>
                    <a:pt x="8941" y="0"/>
                  </a:moveTo>
                  <a:lnTo>
                    <a:pt x="4709" y="8141"/>
                  </a:lnTo>
                  <a:lnTo>
                    <a:pt x="746" y="25209"/>
                  </a:lnTo>
                  <a:lnTo>
                    <a:pt x="1" y="28414"/>
                  </a:lnTo>
                  <a:lnTo>
                    <a:pt x="447" y="29531"/>
                  </a:lnTo>
                  <a:cubicBezTo>
                    <a:pt x="459" y="29531"/>
                    <a:pt x="470" y="29531"/>
                    <a:pt x="482" y="29531"/>
                  </a:cubicBezTo>
                  <a:cubicBezTo>
                    <a:pt x="1003" y="29531"/>
                    <a:pt x="1017" y="29675"/>
                    <a:pt x="1340" y="29675"/>
                  </a:cubicBezTo>
                  <a:cubicBezTo>
                    <a:pt x="1409" y="29675"/>
                    <a:pt x="1491" y="29668"/>
                    <a:pt x="1595" y="29653"/>
                  </a:cubicBezTo>
                  <a:lnTo>
                    <a:pt x="1674" y="29383"/>
                  </a:lnTo>
                  <a:lnTo>
                    <a:pt x="2920" y="25184"/>
                  </a:lnTo>
                  <a:lnTo>
                    <a:pt x="7566" y="9515"/>
                  </a:lnTo>
                  <a:lnTo>
                    <a:pt x="12427" y="1690"/>
                  </a:lnTo>
                  <a:lnTo>
                    <a:pt x="89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6159966" y="3624689"/>
              <a:ext cx="69615" cy="48675"/>
            </a:xfrm>
            <a:custGeom>
              <a:avLst/>
              <a:gdLst/>
              <a:ahLst/>
              <a:cxnLst/>
              <a:rect l="l" t="t" r="r" b="b"/>
              <a:pathLst>
                <a:path w="1998" h="1397" extrusionOk="0">
                  <a:moveTo>
                    <a:pt x="324" y="1"/>
                  </a:moveTo>
                  <a:lnTo>
                    <a:pt x="1" y="1396"/>
                  </a:lnTo>
                  <a:cubicBezTo>
                    <a:pt x="643" y="1387"/>
                    <a:pt x="1284" y="1335"/>
                    <a:pt x="1918" y="1239"/>
                  </a:cubicBezTo>
                  <a:lnTo>
                    <a:pt x="1997" y="970"/>
                  </a:lnTo>
                  <a:lnTo>
                    <a:pt x="32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6335398" y="2918258"/>
              <a:ext cx="103099" cy="43170"/>
            </a:xfrm>
            <a:custGeom>
              <a:avLst/>
              <a:gdLst/>
              <a:ahLst/>
              <a:cxnLst/>
              <a:rect l="l" t="t" r="r" b="b"/>
              <a:pathLst>
                <a:path w="2959" h="1239" fill="none" extrusionOk="0">
                  <a:moveTo>
                    <a:pt x="0" y="1"/>
                  </a:moveTo>
                  <a:cubicBezTo>
                    <a:pt x="783" y="766"/>
                    <a:pt x="1864" y="1219"/>
                    <a:pt x="2959" y="1238"/>
                  </a:cubicBezTo>
                </a:path>
              </a:pathLst>
            </a:custGeom>
            <a:noFill/>
            <a:ln w="10300" cap="flat" cmpd="sng">
              <a:solidFill>
                <a:schemeClr val="accent3"/>
              </a:solidFill>
              <a:prstDash val="solid"/>
              <a:miter lim="113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7021653" y="3284975"/>
              <a:ext cx="1281298" cy="1031930"/>
            </a:xfrm>
            <a:custGeom>
              <a:avLst/>
              <a:gdLst/>
              <a:ahLst/>
              <a:cxnLst/>
              <a:rect l="l" t="t" r="r" b="b"/>
              <a:pathLst>
                <a:path w="36774" h="29617" extrusionOk="0">
                  <a:moveTo>
                    <a:pt x="6619" y="1"/>
                  </a:moveTo>
                  <a:lnTo>
                    <a:pt x="1" y="19249"/>
                  </a:lnTo>
                  <a:cubicBezTo>
                    <a:pt x="9110" y="28115"/>
                    <a:pt x="21047" y="20751"/>
                    <a:pt x="30156" y="29617"/>
                  </a:cubicBezTo>
                  <a:lnTo>
                    <a:pt x="32229" y="23585"/>
                  </a:lnTo>
                  <a:cubicBezTo>
                    <a:pt x="32644" y="22379"/>
                    <a:pt x="32222" y="21173"/>
                    <a:pt x="32637" y="19966"/>
                  </a:cubicBezTo>
                  <a:cubicBezTo>
                    <a:pt x="33028" y="18828"/>
                    <a:pt x="34255" y="17692"/>
                    <a:pt x="34646" y="16554"/>
                  </a:cubicBezTo>
                  <a:lnTo>
                    <a:pt x="36773" y="10367"/>
                  </a:lnTo>
                  <a:cubicBezTo>
                    <a:pt x="27664" y="1502"/>
                    <a:pt x="15727" y="8866"/>
                    <a:pt x="6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7093916" y="3500545"/>
              <a:ext cx="1134925" cy="606225"/>
            </a:xfrm>
            <a:custGeom>
              <a:avLst/>
              <a:gdLst/>
              <a:ahLst/>
              <a:cxnLst/>
              <a:rect l="l" t="t" r="r" b="b"/>
              <a:pathLst>
                <a:path w="32573" h="17399" extrusionOk="0">
                  <a:moveTo>
                    <a:pt x="2418" y="1"/>
                  </a:moveTo>
                  <a:lnTo>
                    <a:pt x="0" y="7032"/>
                  </a:lnTo>
                  <a:cubicBezTo>
                    <a:pt x="9110" y="15897"/>
                    <a:pt x="21047" y="8533"/>
                    <a:pt x="30155" y="17398"/>
                  </a:cubicBezTo>
                  <a:cubicBezTo>
                    <a:pt x="31122" y="14586"/>
                    <a:pt x="31606" y="13180"/>
                    <a:pt x="32572" y="10368"/>
                  </a:cubicBezTo>
                  <a:cubicBezTo>
                    <a:pt x="23463" y="1502"/>
                    <a:pt x="11526" y="8866"/>
                    <a:pt x="2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7561570" y="3691970"/>
              <a:ext cx="262608" cy="224734"/>
            </a:xfrm>
            <a:custGeom>
              <a:avLst/>
              <a:gdLst/>
              <a:ahLst/>
              <a:cxnLst/>
              <a:rect l="l" t="t" r="r" b="b"/>
              <a:pathLst>
                <a:path w="7537" h="6450" extrusionOk="0">
                  <a:moveTo>
                    <a:pt x="6050" y="1"/>
                  </a:moveTo>
                  <a:lnTo>
                    <a:pt x="6050" y="1"/>
                  </a:lnTo>
                  <a:cubicBezTo>
                    <a:pt x="5329" y="752"/>
                    <a:pt x="4967" y="1129"/>
                    <a:pt x="4244" y="1886"/>
                  </a:cubicBezTo>
                  <a:cubicBezTo>
                    <a:pt x="4031" y="1159"/>
                    <a:pt x="3923" y="797"/>
                    <a:pt x="3710" y="71"/>
                  </a:cubicBezTo>
                  <a:cubicBezTo>
                    <a:pt x="3534" y="912"/>
                    <a:pt x="3446" y="1331"/>
                    <a:pt x="3270" y="2170"/>
                  </a:cubicBezTo>
                  <a:cubicBezTo>
                    <a:pt x="2520" y="1844"/>
                    <a:pt x="2143" y="1684"/>
                    <a:pt x="1398" y="1344"/>
                  </a:cubicBezTo>
                  <a:lnTo>
                    <a:pt x="1398" y="1344"/>
                  </a:lnTo>
                  <a:cubicBezTo>
                    <a:pt x="1833" y="1955"/>
                    <a:pt x="2052" y="2256"/>
                    <a:pt x="2491" y="2857"/>
                  </a:cubicBezTo>
                  <a:cubicBezTo>
                    <a:pt x="1491" y="3053"/>
                    <a:pt x="991" y="3153"/>
                    <a:pt x="1" y="3325"/>
                  </a:cubicBezTo>
                  <a:cubicBezTo>
                    <a:pt x="877" y="3484"/>
                    <a:pt x="1321" y="3549"/>
                    <a:pt x="2206" y="3683"/>
                  </a:cubicBezTo>
                  <a:cubicBezTo>
                    <a:pt x="1339" y="4328"/>
                    <a:pt x="906" y="4651"/>
                    <a:pt x="43" y="5287"/>
                  </a:cubicBezTo>
                  <a:cubicBezTo>
                    <a:pt x="1033" y="4914"/>
                    <a:pt x="1532" y="4719"/>
                    <a:pt x="2527" y="4332"/>
                  </a:cubicBezTo>
                  <a:lnTo>
                    <a:pt x="2527" y="4332"/>
                  </a:lnTo>
                  <a:lnTo>
                    <a:pt x="1516" y="6450"/>
                  </a:lnTo>
                  <a:cubicBezTo>
                    <a:pt x="2241" y="5692"/>
                    <a:pt x="2603" y="5313"/>
                    <a:pt x="3327" y="4556"/>
                  </a:cubicBezTo>
                  <a:cubicBezTo>
                    <a:pt x="3540" y="5282"/>
                    <a:pt x="3647" y="5647"/>
                    <a:pt x="3858" y="6379"/>
                  </a:cubicBezTo>
                  <a:lnTo>
                    <a:pt x="4299" y="4277"/>
                  </a:lnTo>
                  <a:cubicBezTo>
                    <a:pt x="5045" y="4613"/>
                    <a:pt x="5417" y="4784"/>
                    <a:pt x="6151" y="5160"/>
                  </a:cubicBezTo>
                  <a:cubicBezTo>
                    <a:pt x="5725" y="4522"/>
                    <a:pt x="5509" y="4213"/>
                    <a:pt x="5076" y="3599"/>
                  </a:cubicBezTo>
                  <a:cubicBezTo>
                    <a:pt x="6069" y="3420"/>
                    <a:pt x="6563" y="3336"/>
                    <a:pt x="7536" y="3212"/>
                  </a:cubicBezTo>
                  <a:cubicBezTo>
                    <a:pt x="6677" y="3006"/>
                    <a:pt x="6239" y="2924"/>
                    <a:pt x="5360" y="2772"/>
                  </a:cubicBezTo>
                  <a:cubicBezTo>
                    <a:pt x="6222" y="2139"/>
                    <a:pt x="6652" y="1827"/>
                    <a:pt x="7507" y="1217"/>
                  </a:cubicBezTo>
                  <a:lnTo>
                    <a:pt x="7507" y="1217"/>
                  </a:lnTo>
                  <a:cubicBezTo>
                    <a:pt x="6528" y="1555"/>
                    <a:pt x="6033" y="1739"/>
                    <a:pt x="5042" y="2115"/>
                  </a:cubicBezTo>
                  <a:lnTo>
                    <a:pt x="60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6806048" y="3182886"/>
              <a:ext cx="490199" cy="1351227"/>
            </a:xfrm>
            <a:custGeom>
              <a:avLst/>
              <a:gdLst/>
              <a:ahLst/>
              <a:cxnLst/>
              <a:rect l="l" t="t" r="r" b="b"/>
              <a:pathLst>
                <a:path w="14069" h="38781" extrusionOk="0">
                  <a:moveTo>
                    <a:pt x="13333" y="1"/>
                  </a:moveTo>
                  <a:lnTo>
                    <a:pt x="0" y="38780"/>
                  </a:lnTo>
                  <a:lnTo>
                    <a:pt x="823" y="38780"/>
                  </a:lnTo>
                  <a:lnTo>
                    <a:pt x="6445" y="22424"/>
                  </a:lnTo>
                  <a:lnTo>
                    <a:pt x="8519" y="16393"/>
                  </a:lnTo>
                  <a:lnTo>
                    <a:pt x="10936" y="9364"/>
                  </a:lnTo>
                  <a:lnTo>
                    <a:pt x="10936" y="9361"/>
                  </a:lnTo>
                  <a:lnTo>
                    <a:pt x="13064" y="3172"/>
                  </a:lnTo>
                  <a:lnTo>
                    <a:pt x="14068" y="255"/>
                  </a:lnTo>
                  <a:lnTo>
                    <a:pt x="133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white surface with a pink background&#10;&#10;Description automatically generated with medium confidence">
            <a:extLst>
              <a:ext uri="{FF2B5EF4-FFF2-40B4-BE49-F238E27FC236}">
                <a16:creationId xmlns:a16="http://schemas.microsoft.com/office/drawing/2014/main" id="{83D4BAC2-6E2F-D8A1-5B15-9CFB40349189}"/>
              </a:ext>
            </a:extLst>
          </p:cNvPr>
          <p:cNvPicPr>
            <a:picLocks noChangeAspect="1"/>
          </p:cNvPicPr>
          <p:nvPr/>
        </p:nvPicPr>
        <p:blipFill>
          <a:blip r:embed="rId3"/>
          <a:stretch>
            <a:fillRect/>
          </a:stretch>
        </p:blipFill>
        <p:spPr>
          <a:xfrm>
            <a:off x="27327" y="3623643"/>
            <a:ext cx="4837598" cy="952640"/>
          </a:xfrm>
          <a:prstGeom prst="rect">
            <a:avLst/>
          </a:prstGeom>
        </p:spPr>
      </p:pic>
      <p:sp>
        <p:nvSpPr>
          <p:cNvPr id="2" name="TextBox 1">
            <a:extLst>
              <a:ext uri="{FF2B5EF4-FFF2-40B4-BE49-F238E27FC236}">
                <a16:creationId xmlns:a16="http://schemas.microsoft.com/office/drawing/2014/main" id="{30060BCE-EA69-8384-AF71-275403229D35}"/>
              </a:ext>
            </a:extLst>
          </p:cNvPr>
          <p:cNvSpPr txBox="1"/>
          <p:nvPr/>
        </p:nvSpPr>
        <p:spPr>
          <a:xfrm>
            <a:off x="8719457" y="4802342"/>
            <a:ext cx="385811" cy="307777"/>
          </a:xfrm>
          <a:prstGeom prst="rect">
            <a:avLst/>
          </a:prstGeom>
          <a:noFill/>
        </p:spPr>
        <p:txBody>
          <a:bodyPr wrap="square" rtlCol="0">
            <a:spAutoFit/>
          </a:bodyPr>
          <a:lstStyle/>
          <a:p>
            <a:r>
              <a:rPr lang="en-VN" dirty="0"/>
              <a:t>46</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42"/>
          <p:cNvSpPr txBox="1">
            <a:spLocks noGrp="1"/>
          </p:cNvSpPr>
          <p:nvPr>
            <p:ph type="title"/>
          </p:nvPr>
        </p:nvSpPr>
        <p:spPr>
          <a:xfrm>
            <a:off x="720000" y="445025"/>
            <a:ext cx="7704000" cy="7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 GIỚI THIỆU ĐỀ TÀI</a:t>
            </a:r>
            <a:endParaRPr dirty="0"/>
          </a:p>
        </p:txBody>
      </p:sp>
      <p:sp>
        <p:nvSpPr>
          <p:cNvPr id="697" name="Google Shape;697;p42"/>
          <p:cNvSpPr txBox="1">
            <a:spLocks noGrp="1"/>
          </p:cNvSpPr>
          <p:nvPr>
            <p:ph type="subTitle" idx="2"/>
          </p:nvPr>
        </p:nvSpPr>
        <p:spPr>
          <a:xfrm>
            <a:off x="253518" y="1781925"/>
            <a:ext cx="7535211" cy="267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vi-VN" b="1" dirty="0">
                <a:solidFill>
                  <a:schemeClr val="tx1"/>
                </a:solidFill>
              </a:rPr>
              <a:t>1.4. Cải Thiện được Tính Linh Hoạt và Chất Lượng:</a:t>
            </a:r>
          </a:p>
          <a:p>
            <a:pPr marL="285750" lvl="0" indent="-285750" algn="l" rtl="0">
              <a:spcBef>
                <a:spcPts val="0"/>
              </a:spcBef>
              <a:spcAft>
                <a:spcPts val="0"/>
              </a:spcAft>
              <a:buFont typeface="Arial" panose="020B0604020202020204" pitchFamily="34" charset="0"/>
              <a:buChar char="•"/>
            </a:pPr>
            <a:r>
              <a:rPr lang="vi-VN" dirty="0">
                <a:solidFill>
                  <a:schemeClr val="tx1"/>
                </a:solidFill>
              </a:rPr>
              <a:t>Sử dụng các thuật toán như content-based, user-based, item-based, hybrid; mô hình máy học như Linear Regression, Random Forest Regression; đồ thị (graph-based) và nhiều độ đo khác nhau để đảm bảo sự linh hoạt và chất lượng trong việc khuyến nghị.</a:t>
            </a:r>
          </a:p>
          <a:p>
            <a:pPr marL="0" lvl="0" indent="0" algn="l" rtl="0">
              <a:spcBef>
                <a:spcPts val="0"/>
              </a:spcBef>
              <a:spcAft>
                <a:spcPts val="0"/>
              </a:spcAft>
            </a:pPr>
            <a:endParaRPr lang="vi-VN" dirty="0">
              <a:solidFill>
                <a:schemeClr val="tx1"/>
              </a:solidFill>
            </a:endParaRPr>
          </a:p>
          <a:p>
            <a:pPr marL="0" lvl="0" indent="0" algn="l" rtl="0">
              <a:spcBef>
                <a:spcPts val="0"/>
              </a:spcBef>
              <a:spcAft>
                <a:spcPts val="0"/>
              </a:spcAft>
            </a:pPr>
            <a:r>
              <a:rPr lang="vi-VN" b="1" dirty="0">
                <a:solidFill>
                  <a:schemeClr val="tx1"/>
                </a:solidFill>
              </a:rPr>
              <a:t>1.5. Dữ Liệu được Cập Nhật Liên Tục:</a:t>
            </a:r>
          </a:p>
          <a:p>
            <a:pPr marL="285750" lvl="0" indent="-285750" algn="l" rtl="0">
              <a:spcBef>
                <a:spcPts val="0"/>
              </a:spcBef>
              <a:spcAft>
                <a:spcPts val="0"/>
              </a:spcAft>
              <a:buFont typeface="Arial" panose="020B0604020202020204" pitchFamily="34" charset="0"/>
              <a:buChar char="•"/>
            </a:pPr>
            <a:r>
              <a:rPr lang="vi-VN" dirty="0">
                <a:solidFill>
                  <a:schemeClr val="tx1"/>
                </a:solidFill>
              </a:rPr>
              <a:t>Sử dụng các dữ liệu mới nhất được cập nhật liên tục về đánh giá từ người dùng để cải thiện độ chính xác và chất lượng của hệ thống khuyến nghị.</a:t>
            </a:r>
            <a:endParaRPr lang="en-VN" dirty="0">
              <a:solidFill>
                <a:schemeClr val="tx1"/>
              </a:solidFill>
            </a:endParaRPr>
          </a:p>
        </p:txBody>
      </p:sp>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335F8AE6-25A3-8771-DA53-CACD2475FBE1}"/>
              </a:ext>
            </a:extLst>
          </p:cNvPr>
          <p:cNvSpPr txBox="1"/>
          <p:nvPr/>
        </p:nvSpPr>
        <p:spPr>
          <a:xfrm>
            <a:off x="8845358" y="4802342"/>
            <a:ext cx="259910" cy="307777"/>
          </a:xfrm>
          <a:prstGeom prst="rect">
            <a:avLst/>
          </a:prstGeom>
          <a:noFill/>
        </p:spPr>
        <p:txBody>
          <a:bodyPr wrap="square" rtlCol="0">
            <a:spAutoFit/>
          </a:bodyPr>
          <a:lstStyle/>
          <a:p>
            <a:r>
              <a:rPr lang="en-VN" dirty="0"/>
              <a:t>5</a:t>
            </a:r>
          </a:p>
        </p:txBody>
      </p:sp>
    </p:spTree>
    <p:extLst>
      <p:ext uri="{BB962C8B-B14F-4D97-AF65-F5344CB8AC3E}">
        <p14:creationId xmlns:p14="http://schemas.microsoft.com/office/powerpoint/2010/main" val="6133491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grpSp>
        <p:nvGrpSpPr>
          <p:cNvPr id="911" name="Google Shape;911;p47"/>
          <p:cNvGrpSpPr/>
          <p:nvPr/>
        </p:nvGrpSpPr>
        <p:grpSpPr>
          <a:xfrm rot="-620454">
            <a:off x="6995450" y="2842854"/>
            <a:ext cx="1852283" cy="1949638"/>
            <a:chOff x="6224025" y="2257700"/>
            <a:chExt cx="1974425" cy="2078200"/>
          </a:xfrm>
        </p:grpSpPr>
        <p:sp>
          <p:nvSpPr>
            <p:cNvPr id="912" name="Google Shape;912;p47"/>
            <p:cNvSpPr/>
            <p:nvPr/>
          </p:nvSpPr>
          <p:spPr>
            <a:xfrm>
              <a:off x="6224025" y="2257700"/>
              <a:ext cx="1974425" cy="2078200"/>
            </a:xfrm>
            <a:custGeom>
              <a:avLst/>
              <a:gdLst/>
              <a:ahLst/>
              <a:cxnLst/>
              <a:rect l="l" t="t" r="r" b="b"/>
              <a:pathLst>
                <a:path w="78977" h="83128" extrusionOk="0">
                  <a:moveTo>
                    <a:pt x="39488" y="1"/>
                  </a:moveTo>
                  <a:cubicBezTo>
                    <a:pt x="21547" y="1"/>
                    <a:pt x="5841" y="12107"/>
                    <a:pt x="1297" y="29429"/>
                  </a:cubicBezTo>
                  <a:cubicBezTo>
                    <a:pt x="1187" y="29841"/>
                    <a:pt x="1079" y="30277"/>
                    <a:pt x="977" y="30727"/>
                  </a:cubicBezTo>
                  <a:cubicBezTo>
                    <a:pt x="328" y="33602"/>
                    <a:pt x="0" y="36540"/>
                    <a:pt x="2" y="39487"/>
                  </a:cubicBezTo>
                  <a:lnTo>
                    <a:pt x="2" y="69585"/>
                  </a:lnTo>
                  <a:cubicBezTo>
                    <a:pt x="2" y="69619"/>
                    <a:pt x="3" y="69652"/>
                    <a:pt x="4" y="69685"/>
                  </a:cubicBezTo>
                  <a:cubicBezTo>
                    <a:pt x="3" y="69719"/>
                    <a:pt x="2" y="69753"/>
                    <a:pt x="2" y="69786"/>
                  </a:cubicBezTo>
                  <a:lnTo>
                    <a:pt x="2" y="80910"/>
                  </a:lnTo>
                  <a:cubicBezTo>
                    <a:pt x="2" y="82134"/>
                    <a:pt x="994" y="83128"/>
                    <a:pt x="2219" y="83128"/>
                  </a:cubicBezTo>
                  <a:lnTo>
                    <a:pt x="51566" y="83128"/>
                  </a:lnTo>
                  <a:cubicBezTo>
                    <a:pt x="51599" y="83128"/>
                    <a:pt x="51752" y="83121"/>
                    <a:pt x="51752" y="83121"/>
                  </a:cubicBezTo>
                  <a:cubicBezTo>
                    <a:pt x="51806" y="83126"/>
                    <a:pt x="51861" y="83128"/>
                    <a:pt x="51916" y="83128"/>
                  </a:cubicBezTo>
                  <a:lnTo>
                    <a:pt x="76758" y="83128"/>
                  </a:lnTo>
                  <a:cubicBezTo>
                    <a:pt x="77983" y="83128"/>
                    <a:pt x="78975" y="82134"/>
                    <a:pt x="78975" y="80910"/>
                  </a:cubicBezTo>
                  <a:lnTo>
                    <a:pt x="78975" y="39487"/>
                  </a:lnTo>
                  <a:cubicBezTo>
                    <a:pt x="78976" y="37040"/>
                    <a:pt x="78750" y="34600"/>
                    <a:pt x="78299" y="32195"/>
                  </a:cubicBezTo>
                  <a:cubicBezTo>
                    <a:pt x="77949" y="30303"/>
                    <a:pt x="77458" y="28440"/>
                    <a:pt x="76829" y="26622"/>
                  </a:cubicBezTo>
                  <a:cubicBezTo>
                    <a:pt x="74891" y="20997"/>
                    <a:pt x="71635" y="15792"/>
                    <a:pt x="67409" y="11566"/>
                  </a:cubicBezTo>
                  <a:cubicBezTo>
                    <a:pt x="67255" y="11413"/>
                    <a:pt x="67105" y="11263"/>
                    <a:pt x="66947" y="11117"/>
                  </a:cubicBezTo>
                  <a:cubicBezTo>
                    <a:pt x="66167" y="10357"/>
                    <a:pt x="65327" y="9609"/>
                    <a:pt x="64452" y="8896"/>
                  </a:cubicBezTo>
                  <a:cubicBezTo>
                    <a:pt x="64425" y="8874"/>
                    <a:pt x="64398" y="8852"/>
                    <a:pt x="64371" y="8832"/>
                  </a:cubicBezTo>
                  <a:cubicBezTo>
                    <a:pt x="57365" y="3136"/>
                    <a:pt x="48532" y="1"/>
                    <a:pt x="39488" y="1"/>
                  </a:cubicBezTo>
                  <a:close/>
                </a:path>
              </a:pathLst>
            </a:custGeom>
            <a:solidFill>
              <a:schemeClr val="dk2"/>
            </a:solidFill>
            <a:ln>
              <a:noFill/>
            </a:ln>
            <a:effectLst>
              <a:outerShdw blurRad="57150" dist="19050" dir="5400000" algn="bl" rotWithShape="0">
                <a:schemeClr val="dk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7"/>
            <p:cNvSpPr/>
            <p:nvPr/>
          </p:nvSpPr>
          <p:spPr>
            <a:xfrm>
              <a:off x="6274725" y="2322600"/>
              <a:ext cx="1863575" cy="1967300"/>
            </a:xfrm>
            <a:custGeom>
              <a:avLst/>
              <a:gdLst/>
              <a:ahLst/>
              <a:cxnLst/>
              <a:rect l="l" t="t" r="r" b="b"/>
              <a:pathLst>
                <a:path w="74543" h="78692" extrusionOk="0">
                  <a:moveTo>
                    <a:pt x="37272" y="0"/>
                  </a:moveTo>
                  <a:cubicBezTo>
                    <a:pt x="19965" y="0"/>
                    <a:pt x="5416" y="11796"/>
                    <a:pt x="1221" y="27786"/>
                  </a:cubicBezTo>
                  <a:cubicBezTo>
                    <a:pt x="1190" y="27904"/>
                    <a:pt x="4184" y="27810"/>
                    <a:pt x="4154" y="27928"/>
                  </a:cubicBezTo>
                  <a:cubicBezTo>
                    <a:pt x="4081" y="28213"/>
                    <a:pt x="988" y="28712"/>
                    <a:pt x="922" y="28999"/>
                  </a:cubicBezTo>
                  <a:cubicBezTo>
                    <a:pt x="309" y="31713"/>
                    <a:pt x="1" y="34487"/>
                    <a:pt x="2" y="37269"/>
                  </a:cubicBezTo>
                  <a:lnTo>
                    <a:pt x="2" y="67368"/>
                  </a:lnTo>
                  <a:lnTo>
                    <a:pt x="3682" y="76898"/>
                  </a:lnTo>
                  <a:lnTo>
                    <a:pt x="33686" y="76615"/>
                  </a:lnTo>
                  <a:lnTo>
                    <a:pt x="49350" y="78692"/>
                  </a:lnTo>
                  <a:lnTo>
                    <a:pt x="70485" y="77747"/>
                  </a:lnTo>
                  <a:lnTo>
                    <a:pt x="74541" y="65482"/>
                  </a:lnTo>
                  <a:lnTo>
                    <a:pt x="74541" y="37269"/>
                  </a:lnTo>
                  <a:cubicBezTo>
                    <a:pt x="74542" y="34958"/>
                    <a:pt x="74328" y="32652"/>
                    <a:pt x="73900" y="30381"/>
                  </a:cubicBezTo>
                  <a:cubicBezTo>
                    <a:pt x="73723" y="29421"/>
                    <a:pt x="69697" y="30182"/>
                    <a:pt x="69446" y="29250"/>
                  </a:cubicBezTo>
                  <a:cubicBezTo>
                    <a:pt x="69225" y="28433"/>
                    <a:pt x="72789" y="25919"/>
                    <a:pt x="72514" y="25126"/>
                  </a:cubicBezTo>
                  <a:cubicBezTo>
                    <a:pt x="70653" y="19720"/>
                    <a:pt x="67582" y="14875"/>
                    <a:pt x="63624" y="10917"/>
                  </a:cubicBezTo>
                  <a:cubicBezTo>
                    <a:pt x="63483" y="10776"/>
                    <a:pt x="63347" y="10640"/>
                    <a:pt x="63203" y="10506"/>
                  </a:cubicBezTo>
                  <a:cubicBezTo>
                    <a:pt x="62897" y="10209"/>
                    <a:pt x="60233" y="10193"/>
                    <a:pt x="59917" y="9907"/>
                  </a:cubicBezTo>
                  <a:cubicBezTo>
                    <a:pt x="59449" y="9483"/>
                    <a:pt x="61323" y="8795"/>
                    <a:pt x="60833" y="8396"/>
                  </a:cubicBezTo>
                  <a:lnTo>
                    <a:pt x="60830" y="8396"/>
                  </a:lnTo>
                  <a:cubicBezTo>
                    <a:pt x="54411" y="3148"/>
                    <a:pt x="46211" y="0"/>
                    <a:pt x="372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7503325" y="2950575"/>
              <a:ext cx="618950" cy="131550"/>
            </a:xfrm>
            <a:custGeom>
              <a:avLst/>
              <a:gdLst/>
              <a:ahLst/>
              <a:cxnLst/>
              <a:rect l="l" t="t" r="r" b="b"/>
              <a:pathLst>
                <a:path w="24758" h="5262" extrusionOk="0">
                  <a:moveTo>
                    <a:pt x="22940" y="0"/>
                  </a:moveTo>
                  <a:cubicBezTo>
                    <a:pt x="21006" y="0"/>
                    <a:pt x="19072" y="419"/>
                    <a:pt x="17325" y="1245"/>
                  </a:cubicBezTo>
                  <a:cubicBezTo>
                    <a:pt x="14692" y="2491"/>
                    <a:pt x="12186" y="4673"/>
                    <a:pt x="9371" y="4673"/>
                  </a:cubicBezTo>
                  <a:cubicBezTo>
                    <a:pt x="9097" y="4673"/>
                    <a:pt x="8820" y="4652"/>
                    <a:pt x="8540" y="4608"/>
                  </a:cubicBezTo>
                  <a:cubicBezTo>
                    <a:pt x="7137" y="4386"/>
                    <a:pt x="5865" y="3569"/>
                    <a:pt x="4449" y="3433"/>
                  </a:cubicBezTo>
                  <a:cubicBezTo>
                    <a:pt x="4309" y="3420"/>
                    <a:pt x="4169" y="3413"/>
                    <a:pt x="4030" y="3413"/>
                  </a:cubicBezTo>
                  <a:cubicBezTo>
                    <a:pt x="2525" y="3413"/>
                    <a:pt x="1137" y="4180"/>
                    <a:pt x="0" y="5262"/>
                  </a:cubicBezTo>
                  <a:lnTo>
                    <a:pt x="24757" y="5262"/>
                  </a:lnTo>
                  <a:cubicBezTo>
                    <a:pt x="24427" y="3478"/>
                    <a:pt x="23963" y="1721"/>
                    <a:pt x="23371" y="7"/>
                  </a:cubicBezTo>
                  <a:cubicBezTo>
                    <a:pt x="23228" y="3"/>
                    <a:pt x="23084" y="0"/>
                    <a:pt x="229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7"/>
            <p:cNvSpPr/>
            <p:nvPr/>
          </p:nvSpPr>
          <p:spPr>
            <a:xfrm>
              <a:off x="6297750" y="2930625"/>
              <a:ext cx="714925" cy="116975"/>
            </a:xfrm>
            <a:custGeom>
              <a:avLst/>
              <a:gdLst/>
              <a:ahLst/>
              <a:cxnLst/>
              <a:rect l="l" t="t" r="r" b="b"/>
              <a:pathLst>
                <a:path w="28597" h="4679" extrusionOk="0">
                  <a:moveTo>
                    <a:pt x="8382" y="1"/>
                  </a:moveTo>
                  <a:cubicBezTo>
                    <a:pt x="6733" y="1"/>
                    <a:pt x="5082" y="441"/>
                    <a:pt x="3682" y="1315"/>
                  </a:cubicBezTo>
                  <a:cubicBezTo>
                    <a:pt x="2566" y="2013"/>
                    <a:pt x="1479" y="2992"/>
                    <a:pt x="300" y="3465"/>
                  </a:cubicBezTo>
                  <a:cubicBezTo>
                    <a:pt x="194" y="3865"/>
                    <a:pt x="94" y="4271"/>
                    <a:pt x="1" y="4678"/>
                  </a:cubicBezTo>
                  <a:lnTo>
                    <a:pt x="28597" y="4678"/>
                  </a:lnTo>
                  <a:cubicBezTo>
                    <a:pt x="26945" y="2635"/>
                    <a:pt x="24305" y="1437"/>
                    <a:pt x="21677" y="1437"/>
                  </a:cubicBezTo>
                  <a:cubicBezTo>
                    <a:pt x="20872" y="1437"/>
                    <a:pt x="20069" y="1549"/>
                    <a:pt x="19295" y="1784"/>
                  </a:cubicBezTo>
                  <a:cubicBezTo>
                    <a:pt x="18266" y="2097"/>
                    <a:pt x="17245" y="2612"/>
                    <a:pt x="16182" y="2612"/>
                  </a:cubicBezTo>
                  <a:cubicBezTo>
                    <a:pt x="16066" y="2612"/>
                    <a:pt x="15950" y="2606"/>
                    <a:pt x="15833" y="2593"/>
                  </a:cubicBezTo>
                  <a:cubicBezTo>
                    <a:pt x="14672" y="2464"/>
                    <a:pt x="13715" y="1673"/>
                    <a:pt x="12695" y="1100"/>
                  </a:cubicBezTo>
                  <a:cubicBezTo>
                    <a:pt x="11385" y="366"/>
                    <a:pt x="9884" y="1"/>
                    <a:pt x="8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7"/>
            <p:cNvSpPr/>
            <p:nvPr/>
          </p:nvSpPr>
          <p:spPr>
            <a:xfrm>
              <a:off x="7095075" y="2468325"/>
              <a:ext cx="759725" cy="116925"/>
            </a:xfrm>
            <a:custGeom>
              <a:avLst/>
              <a:gdLst/>
              <a:ahLst/>
              <a:cxnLst/>
              <a:rect l="l" t="t" r="r" b="b"/>
              <a:pathLst>
                <a:path w="30389" h="4677" extrusionOk="0">
                  <a:moveTo>
                    <a:pt x="19641" y="1"/>
                  </a:moveTo>
                  <a:cubicBezTo>
                    <a:pt x="17992" y="1"/>
                    <a:pt x="16342" y="441"/>
                    <a:pt x="14942" y="1315"/>
                  </a:cubicBezTo>
                  <a:cubicBezTo>
                    <a:pt x="13419" y="2267"/>
                    <a:pt x="11949" y="3746"/>
                    <a:pt x="10223" y="3746"/>
                  </a:cubicBezTo>
                  <a:cubicBezTo>
                    <a:pt x="10069" y="3746"/>
                    <a:pt x="9912" y="3734"/>
                    <a:pt x="9753" y="3709"/>
                  </a:cubicBezTo>
                  <a:cubicBezTo>
                    <a:pt x="8674" y="3536"/>
                    <a:pt x="7798" y="2760"/>
                    <a:pt x="6767" y="2393"/>
                  </a:cubicBezTo>
                  <a:cubicBezTo>
                    <a:pt x="6292" y="2224"/>
                    <a:pt x="5796" y="2148"/>
                    <a:pt x="5296" y="2148"/>
                  </a:cubicBezTo>
                  <a:cubicBezTo>
                    <a:pt x="4309" y="2148"/>
                    <a:pt x="3309" y="2445"/>
                    <a:pt x="2428" y="2911"/>
                  </a:cubicBezTo>
                  <a:cubicBezTo>
                    <a:pt x="1538" y="3380"/>
                    <a:pt x="750" y="4005"/>
                    <a:pt x="1" y="4677"/>
                  </a:cubicBezTo>
                  <a:lnTo>
                    <a:pt x="30389" y="4677"/>
                  </a:lnTo>
                  <a:cubicBezTo>
                    <a:pt x="29630" y="3940"/>
                    <a:pt x="28840" y="3236"/>
                    <a:pt x="28020" y="2567"/>
                  </a:cubicBezTo>
                  <a:lnTo>
                    <a:pt x="28017" y="2567"/>
                  </a:lnTo>
                  <a:cubicBezTo>
                    <a:pt x="27824" y="2595"/>
                    <a:pt x="27631" y="2611"/>
                    <a:pt x="27437" y="2611"/>
                  </a:cubicBezTo>
                  <a:cubicBezTo>
                    <a:pt x="27323" y="2611"/>
                    <a:pt x="27208" y="2605"/>
                    <a:pt x="27092" y="2593"/>
                  </a:cubicBezTo>
                  <a:cubicBezTo>
                    <a:pt x="25932" y="2464"/>
                    <a:pt x="24976" y="1673"/>
                    <a:pt x="23956" y="1100"/>
                  </a:cubicBezTo>
                  <a:cubicBezTo>
                    <a:pt x="22645" y="366"/>
                    <a:pt x="21144" y="1"/>
                    <a:pt x="196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6558100" y="3956000"/>
              <a:ext cx="278225" cy="333900"/>
            </a:xfrm>
            <a:custGeom>
              <a:avLst/>
              <a:gdLst/>
              <a:ahLst/>
              <a:cxnLst/>
              <a:rect l="l" t="t" r="r" b="b"/>
              <a:pathLst>
                <a:path w="11129" h="13356" extrusionOk="0">
                  <a:moveTo>
                    <a:pt x="11128" y="0"/>
                  </a:moveTo>
                  <a:cubicBezTo>
                    <a:pt x="11128" y="0"/>
                    <a:pt x="10763" y="5"/>
                    <a:pt x="10164" y="12"/>
                  </a:cubicBezTo>
                  <a:cubicBezTo>
                    <a:pt x="10139" y="10"/>
                    <a:pt x="10115" y="9"/>
                    <a:pt x="10091" y="9"/>
                  </a:cubicBezTo>
                  <a:cubicBezTo>
                    <a:pt x="10067" y="9"/>
                    <a:pt x="10044" y="10"/>
                    <a:pt x="10020" y="12"/>
                  </a:cubicBezTo>
                  <a:cubicBezTo>
                    <a:pt x="9647" y="12"/>
                    <a:pt x="9195" y="20"/>
                    <a:pt x="8696" y="23"/>
                  </a:cubicBezTo>
                  <a:cubicBezTo>
                    <a:pt x="7692" y="34"/>
                    <a:pt x="6483" y="46"/>
                    <a:pt x="5293" y="59"/>
                  </a:cubicBezTo>
                  <a:cubicBezTo>
                    <a:pt x="4158" y="74"/>
                    <a:pt x="3042" y="89"/>
                    <a:pt x="2130" y="108"/>
                  </a:cubicBezTo>
                  <a:cubicBezTo>
                    <a:pt x="873" y="130"/>
                    <a:pt x="1" y="156"/>
                    <a:pt x="1" y="182"/>
                  </a:cubicBezTo>
                  <a:lnTo>
                    <a:pt x="1" y="13356"/>
                  </a:lnTo>
                  <a:lnTo>
                    <a:pt x="11128" y="13356"/>
                  </a:lnTo>
                  <a:lnTo>
                    <a:pt x="11128" y="0"/>
                  </a:ln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7"/>
            <p:cNvSpPr/>
            <p:nvPr/>
          </p:nvSpPr>
          <p:spPr>
            <a:xfrm>
              <a:off x="6520050" y="3101500"/>
              <a:ext cx="1158675" cy="1188400"/>
            </a:xfrm>
            <a:custGeom>
              <a:avLst/>
              <a:gdLst/>
              <a:ahLst/>
              <a:cxnLst/>
              <a:rect l="l" t="t" r="r" b="b"/>
              <a:pathLst>
                <a:path w="46347" h="47536" extrusionOk="0">
                  <a:moveTo>
                    <a:pt x="22869" y="1"/>
                  </a:moveTo>
                  <a:cubicBezTo>
                    <a:pt x="22054" y="610"/>
                    <a:pt x="22057" y="384"/>
                    <a:pt x="19949" y="1198"/>
                  </a:cubicBezTo>
                  <a:cubicBezTo>
                    <a:pt x="19432" y="1395"/>
                    <a:pt x="18903" y="2087"/>
                    <a:pt x="18367" y="2301"/>
                  </a:cubicBezTo>
                  <a:cubicBezTo>
                    <a:pt x="18200" y="2368"/>
                    <a:pt x="18031" y="2385"/>
                    <a:pt x="17862" y="2385"/>
                  </a:cubicBezTo>
                  <a:cubicBezTo>
                    <a:pt x="17684" y="2385"/>
                    <a:pt x="17505" y="2366"/>
                    <a:pt x="17326" y="2366"/>
                  </a:cubicBezTo>
                  <a:cubicBezTo>
                    <a:pt x="17147" y="2366"/>
                    <a:pt x="16967" y="2385"/>
                    <a:pt x="16787" y="2461"/>
                  </a:cubicBezTo>
                  <a:cubicBezTo>
                    <a:pt x="15653" y="2941"/>
                    <a:pt x="14506" y="3461"/>
                    <a:pt x="13379" y="4026"/>
                  </a:cubicBezTo>
                  <a:cubicBezTo>
                    <a:pt x="12837" y="4298"/>
                    <a:pt x="12301" y="5067"/>
                    <a:pt x="11772" y="5360"/>
                  </a:cubicBezTo>
                  <a:cubicBezTo>
                    <a:pt x="11245" y="5653"/>
                    <a:pt x="10725" y="5471"/>
                    <a:pt x="10218" y="5786"/>
                  </a:cubicBezTo>
                  <a:cubicBezTo>
                    <a:pt x="8993" y="6551"/>
                    <a:pt x="7840" y="7385"/>
                    <a:pt x="6815" y="8297"/>
                  </a:cubicBezTo>
                  <a:cubicBezTo>
                    <a:pt x="810" y="13285"/>
                    <a:pt x="392" y="34585"/>
                    <a:pt x="0" y="35271"/>
                  </a:cubicBezTo>
                  <a:lnTo>
                    <a:pt x="11557" y="35271"/>
                  </a:lnTo>
                  <a:lnTo>
                    <a:pt x="11557" y="47536"/>
                  </a:lnTo>
                  <a:lnTo>
                    <a:pt x="39174" y="47536"/>
                  </a:lnTo>
                  <a:lnTo>
                    <a:pt x="39239" y="32720"/>
                  </a:lnTo>
                  <a:lnTo>
                    <a:pt x="39653" y="32707"/>
                  </a:lnTo>
                  <a:lnTo>
                    <a:pt x="43057" y="32111"/>
                  </a:lnTo>
                  <a:lnTo>
                    <a:pt x="43164" y="32089"/>
                  </a:lnTo>
                  <a:lnTo>
                    <a:pt x="43164" y="32008"/>
                  </a:lnTo>
                  <a:cubicBezTo>
                    <a:pt x="43989" y="31907"/>
                    <a:pt x="45521" y="31720"/>
                    <a:pt x="46346" y="31623"/>
                  </a:cubicBezTo>
                  <a:lnTo>
                    <a:pt x="46346" y="31616"/>
                  </a:lnTo>
                  <a:cubicBezTo>
                    <a:pt x="45711" y="26279"/>
                    <a:pt x="45018" y="20692"/>
                    <a:pt x="44158" y="15356"/>
                  </a:cubicBezTo>
                  <a:cubicBezTo>
                    <a:pt x="43560" y="10295"/>
                    <a:pt x="42592" y="8125"/>
                    <a:pt x="39674" y="5762"/>
                  </a:cubicBezTo>
                  <a:cubicBezTo>
                    <a:pt x="39196" y="5374"/>
                    <a:pt x="38665" y="5470"/>
                    <a:pt x="38074" y="5058"/>
                  </a:cubicBezTo>
                  <a:cubicBezTo>
                    <a:pt x="37588" y="4719"/>
                    <a:pt x="37061" y="3880"/>
                    <a:pt x="36491" y="3508"/>
                  </a:cubicBezTo>
                  <a:cubicBezTo>
                    <a:pt x="34128" y="2038"/>
                    <a:pt x="33207" y="1646"/>
                    <a:pt x="31032" y="699"/>
                  </a:cubicBezTo>
                  <a:cubicBezTo>
                    <a:pt x="28675" y="495"/>
                    <a:pt x="25228" y="206"/>
                    <a:pt x="22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6611325" y="3308900"/>
              <a:ext cx="79100" cy="674425"/>
            </a:xfrm>
            <a:custGeom>
              <a:avLst/>
              <a:gdLst/>
              <a:ahLst/>
              <a:cxnLst/>
              <a:rect l="l" t="t" r="r" b="b"/>
              <a:pathLst>
                <a:path w="3164" h="26977" extrusionOk="0">
                  <a:moveTo>
                    <a:pt x="3164" y="1"/>
                  </a:moveTo>
                  <a:cubicBezTo>
                    <a:pt x="2363" y="732"/>
                    <a:pt x="1695" y="1497"/>
                    <a:pt x="1216" y="2286"/>
                  </a:cubicBezTo>
                  <a:cubicBezTo>
                    <a:pt x="780" y="3012"/>
                    <a:pt x="376" y="3937"/>
                    <a:pt x="1" y="5002"/>
                  </a:cubicBezTo>
                  <a:lnTo>
                    <a:pt x="1" y="26977"/>
                  </a:lnTo>
                  <a:lnTo>
                    <a:pt x="3164" y="26977"/>
                  </a:lnTo>
                  <a:lnTo>
                    <a:pt x="31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6775525" y="3202300"/>
              <a:ext cx="79075" cy="1087600"/>
            </a:xfrm>
            <a:custGeom>
              <a:avLst/>
              <a:gdLst/>
              <a:ahLst/>
              <a:cxnLst/>
              <a:rect l="l" t="t" r="r" b="b"/>
              <a:pathLst>
                <a:path w="3163" h="43504" extrusionOk="0">
                  <a:moveTo>
                    <a:pt x="3163" y="0"/>
                  </a:moveTo>
                  <a:cubicBezTo>
                    <a:pt x="2092" y="537"/>
                    <a:pt x="1020" y="1128"/>
                    <a:pt x="0" y="1756"/>
                  </a:cubicBezTo>
                  <a:lnTo>
                    <a:pt x="0" y="31239"/>
                  </a:lnTo>
                  <a:lnTo>
                    <a:pt x="1338" y="31239"/>
                  </a:lnTo>
                  <a:lnTo>
                    <a:pt x="1338" y="43504"/>
                  </a:lnTo>
                  <a:lnTo>
                    <a:pt x="3163" y="43504"/>
                  </a:lnTo>
                  <a:lnTo>
                    <a:pt x="31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6939650" y="3131450"/>
              <a:ext cx="79125" cy="1158450"/>
            </a:xfrm>
            <a:custGeom>
              <a:avLst/>
              <a:gdLst/>
              <a:ahLst/>
              <a:cxnLst/>
              <a:rect l="l" t="t" r="r" b="b"/>
              <a:pathLst>
                <a:path w="3165" h="46338" extrusionOk="0">
                  <a:moveTo>
                    <a:pt x="3165" y="1"/>
                  </a:moveTo>
                  <a:cubicBezTo>
                    <a:pt x="2271" y="333"/>
                    <a:pt x="1184" y="754"/>
                    <a:pt x="1" y="1261"/>
                  </a:cubicBezTo>
                  <a:lnTo>
                    <a:pt x="1" y="46338"/>
                  </a:lnTo>
                  <a:lnTo>
                    <a:pt x="3165" y="46338"/>
                  </a:lnTo>
                  <a:lnTo>
                    <a:pt x="31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7103950" y="3102525"/>
              <a:ext cx="79100" cy="1187375"/>
            </a:xfrm>
            <a:custGeom>
              <a:avLst/>
              <a:gdLst/>
              <a:ahLst/>
              <a:cxnLst/>
              <a:rect l="l" t="t" r="r" b="b"/>
              <a:pathLst>
                <a:path w="3164" h="47495" extrusionOk="0">
                  <a:moveTo>
                    <a:pt x="1" y="1"/>
                  </a:moveTo>
                  <a:lnTo>
                    <a:pt x="1" y="47495"/>
                  </a:lnTo>
                  <a:lnTo>
                    <a:pt x="3163" y="47495"/>
                  </a:lnTo>
                  <a:lnTo>
                    <a:pt x="3163" y="274"/>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7268125" y="3116575"/>
              <a:ext cx="79100" cy="1173325"/>
            </a:xfrm>
            <a:custGeom>
              <a:avLst/>
              <a:gdLst/>
              <a:ahLst/>
              <a:cxnLst/>
              <a:rect l="l" t="t" r="r" b="b"/>
              <a:pathLst>
                <a:path w="3164" h="46933" extrusionOk="0">
                  <a:moveTo>
                    <a:pt x="1" y="0"/>
                  </a:moveTo>
                  <a:lnTo>
                    <a:pt x="1" y="46933"/>
                  </a:lnTo>
                  <a:lnTo>
                    <a:pt x="3163" y="46933"/>
                  </a:lnTo>
                  <a:lnTo>
                    <a:pt x="3163" y="1013"/>
                  </a:lnTo>
                  <a:cubicBezTo>
                    <a:pt x="3012" y="939"/>
                    <a:pt x="2867" y="872"/>
                    <a:pt x="2731" y="806"/>
                  </a:cubicBezTo>
                  <a:cubicBezTo>
                    <a:pt x="2605" y="747"/>
                    <a:pt x="2487" y="695"/>
                    <a:pt x="2376" y="643"/>
                  </a:cubicBezTo>
                  <a:cubicBezTo>
                    <a:pt x="1892" y="422"/>
                    <a:pt x="1518" y="263"/>
                    <a:pt x="1304" y="178"/>
                  </a:cubicBezTo>
                  <a:cubicBezTo>
                    <a:pt x="1283" y="166"/>
                    <a:pt x="1264" y="159"/>
                    <a:pt x="1245" y="152"/>
                  </a:cubicBezTo>
                  <a:cubicBezTo>
                    <a:pt x="1157" y="115"/>
                    <a:pt x="1109" y="96"/>
                    <a:pt x="1109" y="96"/>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7432275" y="3189200"/>
              <a:ext cx="79125" cy="1100675"/>
            </a:xfrm>
            <a:custGeom>
              <a:avLst/>
              <a:gdLst/>
              <a:ahLst/>
              <a:cxnLst/>
              <a:rect l="l" t="t" r="r" b="b"/>
              <a:pathLst>
                <a:path w="3165" h="44027" extrusionOk="0">
                  <a:moveTo>
                    <a:pt x="1" y="0"/>
                  </a:moveTo>
                  <a:lnTo>
                    <a:pt x="1" y="44027"/>
                  </a:lnTo>
                  <a:lnTo>
                    <a:pt x="3009" y="44027"/>
                  </a:lnTo>
                  <a:lnTo>
                    <a:pt x="3076" y="29212"/>
                  </a:lnTo>
                  <a:lnTo>
                    <a:pt x="3164" y="29198"/>
                  </a:lnTo>
                  <a:lnTo>
                    <a:pt x="3164" y="2280"/>
                  </a:lnTo>
                  <a:cubicBezTo>
                    <a:pt x="2063" y="1367"/>
                    <a:pt x="906" y="57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7596500" y="3350875"/>
              <a:ext cx="82850" cy="553400"/>
            </a:xfrm>
            <a:custGeom>
              <a:avLst/>
              <a:gdLst/>
              <a:ahLst/>
              <a:cxnLst/>
              <a:rect l="l" t="t" r="r" b="b"/>
              <a:pathLst>
                <a:path w="3314" h="22136" extrusionOk="0">
                  <a:moveTo>
                    <a:pt x="1" y="1"/>
                  </a:moveTo>
                  <a:lnTo>
                    <a:pt x="1" y="22135"/>
                  </a:lnTo>
                  <a:lnTo>
                    <a:pt x="104" y="22114"/>
                  </a:lnTo>
                  <a:lnTo>
                    <a:pt x="450" y="22072"/>
                  </a:lnTo>
                  <a:lnTo>
                    <a:pt x="1727" y="21912"/>
                  </a:lnTo>
                  <a:lnTo>
                    <a:pt x="3313" y="21638"/>
                  </a:lnTo>
                  <a:lnTo>
                    <a:pt x="3166" y="20609"/>
                  </a:lnTo>
                  <a:cubicBezTo>
                    <a:pt x="2705" y="16725"/>
                    <a:pt x="1040" y="3120"/>
                    <a:pt x="1"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6923700" y="2525050"/>
              <a:ext cx="373725" cy="489900"/>
            </a:xfrm>
            <a:custGeom>
              <a:avLst/>
              <a:gdLst/>
              <a:ahLst/>
              <a:cxnLst/>
              <a:rect l="l" t="t" r="r" b="b"/>
              <a:pathLst>
                <a:path w="14949" h="19596" extrusionOk="0">
                  <a:moveTo>
                    <a:pt x="11732" y="1"/>
                  </a:moveTo>
                  <a:cubicBezTo>
                    <a:pt x="11559" y="1"/>
                    <a:pt x="11369" y="18"/>
                    <a:pt x="11158" y="55"/>
                  </a:cubicBezTo>
                  <a:cubicBezTo>
                    <a:pt x="10066" y="247"/>
                    <a:pt x="8941" y="263"/>
                    <a:pt x="7859" y="508"/>
                  </a:cubicBezTo>
                  <a:cubicBezTo>
                    <a:pt x="6848" y="737"/>
                    <a:pt x="5908" y="1217"/>
                    <a:pt x="5037" y="1781"/>
                  </a:cubicBezTo>
                  <a:cubicBezTo>
                    <a:pt x="3497" y="2778"/>
                    <a:pt x="2057" y="4191"/>
                    <a:pt x="1762" y="6003"/>
                  </a:cubicBezTo>
                  <a:cubicBezTo>
                    <a:pt x="1641" y="6746"/>
                    <a:pt x="1719" y="7524"/>
                    <a:pt x="1488" y="8240"/>
                  </a:cubicBezTo>
                  <a:cubicBezTo>
                    <a:pt x="1308" y="8797"/>
                    <a:pt x="952" y="9279"/>
                    <a:pt x="707" y="9810"/>
                  </a:cubicBezTo>
                  <a:cubicBezTo>
                    <a:pt x="0" y="11344"/>
                    <a:pt x="329" y="13296"/>
                    <a:pt x="1501" y="14512"/>
                  </a:cubicBezTo>
                  <a:cubicBezTo>
                    <a:pt x="1709" y="14726"/>
                    <a:pt x="1941" y="14925"/>
                    <a:pt x="2088" y="15186"/>
                  </a:cubicBezTo>
                  <a:cubicBezTo>
                    <a:pt x="2404" y="15753"/>
                    <a:pt x="2232" y="16470"/>
                    <a:pt x="2422" y="17092"/>
                  </a:cubicBezTo>
                  <a:cubicBezTo>
                    <a:pt x="2667" y="17889"/>
                    <a:pt x="3456" y="18384"/>
                    <a:pt x="4217" y="18728"/>
                  </a:cubicBezTo>
                  <a:cubicBezTo>
                    <a:pt x="5374" y="19251"/>
                    <a:pt x="6630" y="19595"/>
                    <a:pt x="7898" y="19595"/>
                  </a:cubicBezTo>
                  <a:cubicBezTo>
                    <a:pt x="7958" y="19595"/>
                    <a:pt x="8017" y="19595"/>
                    <a:pt x="8076" y="19593"/>
                  </a:cubicBezTo>
                  <a:cubicBezTo>
                    <a:pt x="9406" y="19559"/>
                    <a:pt x="10748" y="19117"/>
                    <a:pt x="11738" y="18228"/>
                  </a:cubicBezTo>
                  <a:cubicBezTo>
                    <a:pt x="12441" y="17598"/>
                    <a:pt x="12943" y="16772"/>
                    <a:pt x="13349" y="15919"/>
                  </a:cubicBezTo>
                  <a:cubicBezTo>
                    <a:pt x="14512" y="13472"/>
                    <a:pt x="14948" y="10713"/>
                    <a:pt x="14813" y="8007"/>
                  </a:cubicBezTo>
                  <a:cubicBezTo>
                    <a:pt x="14714" y="6015"/>
                    <a:pt x="14310" y="4046"/>
                    <a:pt x="13705" y="2148"/>
                  </a:cubicBezTo>
                  <a:cubicBezTo>
                    <a:pt x="13297" y="864"/>
                    <a:pt x="12937" y="1"/>
                    <a:pt x="11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7086625" y="2484550"/>
              <a:ext cx="484950" cy="376875"/>
            </a:xfrm>
            <a:custGeom>
              <a:avLst/>
              <a:gdLst/>
              <a:ahLst/>
              <a:cxnLst/>
              <a:rect l="l" t="t" r="r" b="b"/>
              <a:pathLst>
                <a:path w="19398" h="15075" extrusionOk="0">
                  <a:moveTo>
                    <a:pt x="12727" y="1"/>
                  </a:moveTo>
                  <a:cubicBezTo>
                    <a:pt x="10957" y="1"/>
                    <a:pt x="9007" y="629"/>
                    <a:pt x="7523" y="989"/>
                  </a:cubicBezTo>
                  <a:lnTo>
                    <a:pt x="4658" y="1682"/>
                  </a:lnTo>
                  <a:lnTo>
                    <a:pt x="4265" y="2069"/>
                  </a:lnTo>
                  <a:cubicBezTo>
                    <a:pt x="3224" y="2340"/>
                    <a:pt x="1752" y="2516"/>
                    <a:pt x="1169" y="3418"/>
                  </a:cubicBezTo>
                  <a:cubicBezTo>
                    <a:pt x="586" y="4321"/>
                    <a:pt x="292" y="5389"/>
                    <a:pt x="199" y="6460"/>
                  </a:cubicBezTo>
                  <a:cubicBezTo>
                    <a:pt x="0" y="8745"/>
                    <a:pt x="721" y="11095"/>
                    <a:pt x="2165" y="12876"/>
                  </a:cubicBezTo>
                  <a:cubicBezTo>
                    <a:pt x="2698" y="13537"/>
                    <a:pt x="3338" y="14126"/>
                    <a:pt x="4099" y="14501"/>
                  </a:cubicBezTo>
                  <a:cubicBezTo>
                    <a:pt x="4891" y="14891"/>
                    <a:pt x="5785" y="15033"/>
                    <a:pt x="6667" y="15067"/>
                  </a:cubicBezTo>
                  <a:cubicBezTo>
                    <a:pt x="6813" y="15072"/>
                    <a:pt x="6959" y="15075"/>
                    <a:pt x="7104" y="15075"/>
                  </a:cubicBezTo>
                  <a:cubicBezTo>
                    <a:pt x="8653" y="15075"/>
                    <a:pt x="10192" y="14776"/>
                    <a:pt x="11693" y="14383"/>
                  </a:cubicBezTo>
                  <a:cubicBezTo>
                    <a:pt x="14461" y="13656"/>
                    <a:pt x="17882" y="12552"/>
                    <a:pt x="18998" y="9598"/>
                  </a:cubicBezTo>
                  <a:cubicBezTo>
                    <a:pt x="19398" y="8541"/>
                    <a:pt x="19185" y="7491"/>
                    <a:pt x="18250" y="6823"/>
                  </a:cubicBezTo>
                  <a:cubicBezTo>
                    <a:pt x="17622" y="6376"/>
                    <a:pt x="16985" y="6044"/>
                    <a:pt x="16800" y="5225"/>
                  </a:cubicBezTo>
                  <a:cubicBezTo>
                    <a:pt x="16597" y="4319"/>
                    <a:pt x="16877" y="3424"/>
                    <a:pt x="16599" y="2518"/>
                  </a:cubicBezTo>
                  <a:cubicBezTo>
                    <a:pt x="16344" y="1677"/>
                    <a:pt x="15796" y="915"/>
                    <a:pt x="15011" y="498"/>
                  </a:cubicBezTo>
                  <a:cubicBezTo>
                    <a:pt x="14332" y="136"/>
                    <a:pt x="13549" y="1"/>
                    <a:pt x="12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7071000" y="2823500"/>
              <a:ext cx="320425" cy="512625"/>
            </a:xfrm>
            <a:custGeom>
              <a:avLst/>
              <a:gdLst/>
              <a:ahLst/>
              <a:cxnLst/>
              <a:rect l="l" t="t" r="r" b="b"/>
              <a:pathLst>
                <a:path w="12817" h="20505" extrusionOk="0">
                  <a:moveTo>
                    <a:pt x="0" y="0"/>
                  </a:moveTo>
                  <a:lnTo>
                    <a:pt x="310" y="11484"/>
                  </a:lnTo>
                  <a:cubicBezTo>
                    <a:pt x="310" y="11484"/>
                    <a:pt x="4374" y="20504"/>
                    <a:pt x="8108" y="20504"/>
                  </a:cubicBezTo>
                  <a:cubicBezTo>
                    <a:pt x="8372" y="20504"/>
                    <a:pt x="8634" y="20459"/>
                    <a:pt x="8893" y="20363"/>
                  </a:cubicBezTo>
                  <a:cubicBezTo>
                    <a:pt x="12817" y="18905"/>
                    <a:pt x="10023" y="11667"/>
                    <a:pt x="10023" y="11667"/>
                  </a:cubicBezTo>
                  <a:lnTo>
                    <a:pt x="10023" y="4067"/>
                  </a:lnTo>
                  <a:lnTo>
                    <a:pt x="0" y="0"/>
                  </a:ln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7144875" y="2977575"/>
              <a:ext cx="176700" cy="111250"/>
            </a:xfrm>
            <a:custGeom>
              <a:avLst/>
              <a:gdLst/>
              <a:ahLst/>
              <a:cxnLst/>
              <a:rect l="l" t="t" r="r" b="b"/>
              <a:pathLst>
                <a:path w="7068" h="4450" extrusionOk="0">
                  <a:moveTo>
                    <a:pt x="1" y="0"/>
                  </a:moveTo>
                  <a:lnTo>
                    <a:pt x="1" y="0"/>
                  </a:lnTo>
                  <a:cubicBezTo>
                    <a:pt x="1177" y="2581"/>
                    <a:pt x="4816" y="3878"/>
                    <a:pt x="7068" y="4449"/>
                  </a:cubicBezTo>
                  <a:lnTo>
                    <a:pt x="7068" y="145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7055225" y="2541950"/>
              <a:ext cx="424275" cy="486350"/>
            </a:xfrm>
            <a:custGeom>
              <a:avLst/>
              <a:gdLst/>
              <a:ahLst/>
              <a:cxnLst/>
              <a:rect l="l" t="t" r="r" b="b"/>
              <a:pathLst>
                <a:path w="16971" h="19454" extrusionOk="0">
                  <a:moveTo>
                    <a:pt x="8122" y="1"/>
                  </a:moveTo>
                  <a:cubicBezTo>
                    <a:pt x="3638" y="1"/>
                    <a:pt x="2" y="3637"/>
                    <a:pt x="2" y="8121"/>
                  </a:cubicBezTo>
                  <a:cubicBezTo>
                    <a:pt x="1" y="9199"/>
                    <a:pt x="215" y="10267"/>
                    <a:pt x="633" y="11262"/>
                  </a:cubicBezTo>
                  <a:cubicBezTo>
                    <a:pt x="1208" y="13222"/>
                    <a:pt x="2293" y="16772"/>
                    <a:pt x="2982" y="18064"/>
                  </a:cubicBezTo>
                  <a:cubicBezTo>
                    <a:pt x="3467" y="18973"/>
                    <a:pt x="6152" y="19453"/>
                    <a:pt x="8891" y="19453"/>
                  </a:cubicBezTo>
                  <a:cubicBezTo>
                    <a:pt x="11649" y="19453"/>
                    <a:pt x="14463" y="18967"/>
                    <a:pt x="15146" y="17943"/>
                  </a:cubicBezTo>
                  <a:cubicBezTo>
                    <a:pt x="16970" y="15205"/>
                    <a:pt x="16241" y="7573"/>
                    <a:pt x="16241" y="7573"/>
                  </a:cubicBezTo>
                  <a:lnTo>
                    <a:pt x="16185" y="7187"/>
                  </a:lnTo>
                  <a:cubicBezTo>
                    <a:pt x="15722" y="3143"/>
                    <a:pt x="12290" y="1"/>
                    <a:pt x="8122" y="1"/>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6983725" y="2796375"/>
              <a:ext cx="139200" cy="128800"/>
            </a:xfrm>
            <a:custGeom>
              <a:avLst/>
              <a:gdLst/>
              <a:ahLst/>
              <a:cxnLst/>
              <a:rect l="l" t="t" r="r" b="b"/>
              <a:pathLst>
                <a:path w="5568" h="5152" extrusionOk="0">
                  <a:moveTo>
                    <a:pt x="2485" y="1"/>
                  </a:moveTo>
                  <a:cubicBezTo>
                    <a:pt x="2345" y="1"/>
                    <a:pt x="2204" y="14"/>
                    <a:pt x="2062" y="43"/>
                  </a:cubicBezTo>
                  <a:cubicBezTo>
                    <a:pt x="1149" y="227"/>
                    <a:pt x="393" y="1003"/>
                    <a:pt x="197" y="1914"/>
                  </a:cubicBezTo>
                  <a:cubicBezTo>
                    <a:pt x="1" y="2826"/>
                    <a:pt x="354" y="3825"/>
                    <a:pt x="1052" y="4442"/>
                  </a:cubicBezTo>
                  <a:cubicBezTo>
                    <a:pt x="1579" y="4907"/>
                    <a:pt x="2282" y="5151"/>
                    <a:pt x="2985" y="5151"/>
                  </a:cubicBezTo>
                  <a:cubicBezTo>
                    <a:pt x="3215" y="5151"/>
                    <a:pt x="3445" y="5125"/>
                    <a:pt x="3670" y="5071"/>
                  </a:cubicBezTo>
                  <a:cubicBezTo>
                    <a:pt x="3976" y="4998"/>
                    <a:pt x="4275" y="4875"/>
                    <a:pt x="4525" y="4681"/>
                  </a:cubicBezTo>
                  <a:cubicBezTo>
                    <a:pt x="4921" y="4373"/>
                    <a:pt x="5168" y="3900"/>
                    <a:pt x="5263" y="3407"/>
                  </a:cubicBezTo>
                  <a:cubicBezTo>
                    <a:pt x="5567" y="1835"/>
                    <a:pt x="4114" y="1"/>
                    <a:pt x="2485" y="1"/>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7245475" y="2796625"/>
              <a:ext cx="36375" cy="35000"/>
            </a:xfrm>
            <a:custGeom>
              <a:avLst/>
              <a:gdLst/>
              <a:ahLst/>
              <a:cxnLst/>
              <a:rect l="l" t="t" r="r" b="b"/>
              <a:pathLst>
                <a:path w="1455" h="1400" extrusionOk="0">
                  <a:moveTo>
                    <a:pt x="755" y="1"/>
                  </a:moveTo>
                  <a:cubicBezTo>
                    <a:pt x="472" y="1"/>
                    <a:pt x="217" y="171"/>
                    <a:pt x="108" y="433"/>
                  </a:cubicBezTo>
                  <a:cubicBezTo>
                    <a:pt x="0" y="694"/>
                    <a:pt x="60" y="995"/>
                    <a:pt x="260" y="1195"/>
                  </a:cubicBezTo>
                  <a:cubicBezTo>
                    <a:pt x="393" y="1329"/>
                    <a:pt x="572" y="1400"/>
                    <a:pt x="754" y="1400"/>
                  </a:cubicBezTo>
                  <a:cubicBezTo>
                    <a:pt x="845" y="1400"/>
                    <a:pt x="936" y="1382"/>
                    <a:pt x="1022" y="1346"/>
                  </a:cubicBezTo>
                  <a:cubicBezTo>
                    <a:pt x="1283" y="1238"/>
                    <a:pt x="1455" y="983"/>
                    <a:pt x="1455" y="701"/>
                  </a:cubicBezTo>
                  <a:cubicBezTo>
                    <a:pt x="1453" y="314"/>
                    <a:pt x="1140"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7396000" y="2796625"/>
              <a:ext cx="36350" cy="35000"/>
            </a:xfrm>
            <a:custGeom>
              <a:avLst/>
              <a:gdLst/>
              <a:ahLst/>
              <a:cxnLst/>
              <a:rect l="l" t="t" r="r" b="b"/>
              <a:pathLst>
                <a:path w="1454" h="1400" extrusionOk="0">
                  <a:moveTo>
                    <a:pt x="755" y="1"/>
                  </a:moveTo>
                  <a:cubicBezTo>
                    <a:pt x="471" y="1"/>
                    <a:pt x="216" y="171"/>
                    <a:pt x="108" y="433"/>
                  </a:cubicBezTo>
                  <a:cubicBezTo>
                    <a:pt x="1" y="694"/>
                    <a:pt x="60" y="995"/>
                    <a:pt x="260" y="1195"/>
                  </a:cubicBezTo>
                  <a:cubicBezTo>
                    <a:pt x="394" y="1329"/>
                    <a:pt x="572" y="1400"/>
                    <a:pt x="754" y="1400"/>
                  </a:cubicBezTo>
                  <a:cubicBezTo>
                    <a:pt x="844" y="1400"/>
                    <a:pt x="935" y="1382"/>
                    <a:pt x="1022" y="1346"/>
                  </a:cubicBezTo>
                  <a:cubicBezTo>
                    <a:pt x="1284" y="1238"/>
                    <a:pt x="1454" y="983"/>
                    <a:pt x="1454" y="701"/>
                  </a:cubicBezTo>
                  <a:cubicBezTo>
                    <a:pt x="1454" y="314"/>
                    <a:pt x="1141"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7322600" y="2780550"/>
              <a:ext cx="49075" cy="100625"/>
            </a:xfrm>
            <a:custGeom>
              <a:avLst/>
              <a:gdLst/>
              <a:ahLst/>
              <a:cxnLst/>
              <a:rect l="l" t="t" r="r" b="b"/>
              <a:pathLst>
                <a:path w="1963" h="4025" extrusionOk="0">
                  <a:moveTo>
                    <a:pt x="1379" y="0"/>
                  </a:moveTo>
                  <a:cubicBezTo>
                    <a:pt x="1372" y="0"/>
                    <a:pt x="1366" y="1"/>
                    <a:pt x="1359" y="2"/>
                  </a:cubicBezTo>
                  <a:cubicBezTo>
                    <a:pt x="1290" y="13"/>
                    <a:pt x="1243" y="79"/>
                    <a:pt x="1254" y="148"/>
                  </a:cubicBezTo>
                  <a:cubicBezTo>
                    <a:pt x="1381" y="913"/>
                    <a:pt x="1702" y="2965"/>
                    <a:pt x="1679" y="3264"/>
                  </a:cubicBezTo>
                  <a:cubicBezTo>
                    <a:pt x="1667" y="3410"/>
                    <a:pt x="922" y="3652"/>
                    <a:pt x="114" y="3773"/>
                  </a:cubicBezTo>
                  <a:cubicBezTo>
                    <a:pt x="48" y="3782"/>
                    <a:pt x="1" y="3841"/>
                    <a:pt x="5" y="3908"/>
                  </a:cubicBezTo>
                  <a:cubicBezTo>
                    <a:pt x="11" y="3973"/>
                    <a:pt x="65" y="4024"/>
                    <a:pt x="132" y="4024"/>
                  </a:cubicBezTo>
                  <a:cubicBezTo>
                    <a:pt x="139" y="4024"/>
                    <a:pt x="145" y="4024"/>
                    <a:pt x="152" y="4023"/>
                  </a:cubicBezTo>
                  <a:cubicBezTo>
                    <a:pt x="675" y="3945"/>
                    <a:pt x="1896" y="3717"/>
                    <a:pt x="1932" y="3284"/>
                  </a:cubicBezTo>
                  <a:cubicBezTo>
                    <a:pt x="1962" y="2900"/>
                    <a:pt x="1552" y="391"/>
                    <a:pt x="1504" y="106"/>
                  </a:cubicBezTo>
                  <a:cubicBezTo>
                    <a:pt x="1494" y="45"/>
                    <a:pt x="1440" y="0"/>
                    <a:pt x="1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7289800" y="2884175"/>
              <a:ext cx="62900" cy="27675"/>
            </a:xfrm>
            <a:custGeom>
              <a:avLst/>
              <a:gdLst/>
              <a:ahLst/>
              <a:cxnLst/>
              <a:rect l="l" t="t" r="r" b="b"/>
              <a:pathLst>
                <a:path w="2516" h="1107" extrusionOk="0">
                  <a:moveTo>
                    <a:pt x="145" y="0"/>
                  </a:moveTo>
                  <a:cubicBezTo>
                    <a:pt x="127" y="0"/>
                    <a:pt x="109" y="4"/>
                    <a:pt x="92" y="12"/>
                  </a:cubicBezTo>
                  <a:cubicBezTo>
                    <a:pt x="29" y="40"/>
                    <a:pt x="0" y="115"/>
                    <a:pt x="30" y="179"/>
                  </a:cubicBezTo>
                  <a:cubicBezTo>
                    <a:pt x="126" y="393"/>
                    <a:pt x="236" y="636"/>
                    <a:pt x="433" y="818"/>
                  </a:cubicBezTo>
                  <a:cubicBezTo>
                    <a:pt x="634" y="1005"/>
                    <a:pt x="919" y="1107"/>
                    <a:pt x="1218" y="1107"/>
                  </a:cubicBezTo>
                  <a:cubicBezTo>
                    <a:pt x="1323" y="1106"/>
                    <a:pt x="1429" y="1093"/>
                    <a:pt x="1531" y="1069"/>
                  </a:cubicBezTo>
                  <a:cubicBezTo>
                    <a:pt x="1862" y="989"/>
                    <a:pt x="2186" y="785"/>
                    <a:pt x="2469" y="478"/>
                  </a:cubicBezTo>
                  <a:cubicBezTo>
                    <a:pt x="2515" y="426"/>
                    <a:pt x="2513" y="347"/>
                    <a:pt x="2461" y="299"/>
                  </a:cubicBezTo>
                  <a:cubicBezTo>
                    <a:pt x="2437" y="277"/>
                    <a:pt x="2406" y="266"/>
                    <a:pt x="2376" y="266"/>
                  </a:cubicBezTo>
                  <a:cubicBezTo>
                    <a:pt x="2341" y="266"/>
                    <a:pt x="2307" y="279"/>
                    <a:pt x="2283" y="307"/>
                  </a:cubicBezTo>
                  <a:cubicBezTo>
                    <a:pt x="2034" y="576"/>
                    <a:pt x="1754" y="755"/>
                    <a:pt x="1472" y="823"/>
                  </a:cubicBezTo>
                  <a:cubicBezTo>
                    <a:pt x="1387" y="843"/>
                    <a:pt x="1301" y="853"/>
                    <a:pt x="1218" y="853"/>
                  </a:cubicBezTo>
                  <a:cubicBezTo>
                    <a:pt x="982" y="853"/>
                    <a:pt x="760" y="775"/>
                    <a:pt x="604" y="631"/>
                  </a:cubicBezTo>
                  <a:cubicBezTo>
                    <a:pt x="446" y="485"/>
                    <a:pt x="347" y="267"/>
                    <a:pt x="260" y="74"/>
                  </a:cubicBezTo>
                  <a:cubicBezTo>
                    <a:pt x="239" y="28"/>
                    <a:pt x="193"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7213925" y="2737400"/>
              <a:ext cx="74925" cy="43400"/>
            </a:xfrm>
            <a:custGeom>
              <a:avLst/>
              <a:gdLst/>
              <a:ahLst/>
              <a:cxnLst/>
              <a:rect l="l" t="t" r="r" b="b"/>
              <a:pathLst>
                <a:path w="2997" h="1736" extrusionOk="0">
                  <a:moveTo>
                    <a:pt x="2212" y="0"/>
                  </a:moveTo>
                  <a:cubicBezTo>
                    <a:pt x="1596" y="0"/>
                    <a:pt x="869" y="375"/>
                    <a:pt x="460" y="689"/>
                  </a:cubicBezTo>
                  <a:cubicBezTo>
                    <a:pt x="279" y="827"/>
                    <a:pt x="110" y="994"/>
                    <a:pt x="55" y="1192"/>
                  </a:cubicBezTo>
                  <a:cubicBezTo>
                    <a:pt x="1" y="1391"/>
                    <a:pt x="95" y="1626"/>
                    <a:pt x="318" y="1703"/>
                  </a:cubicBezTo>
                  <a:cubicBezTo>
                    <a:pt x="385" y="1726"/>
                    <a:pt x="454" y="1736"/>
                    <a:pt x="524" y="1736"/>
                  </a:cubicBezTo>
                  <a:cubicBezTo>
                    <a:pt x="769" y="1736"/>
                    <a:pt x="1022" y="1613"/>
                    <a:pt x="1240" y="1530"/>
                  </a:cubicBezTo>
                  <a:cubicBezTo>
                    <a:pt x="1531" y="1419"/>
                    <a:pt x="1827" y="1361"/>
                    <a:pt x="2128" y="1283"/>
                  </a:cubicBezTo>
                  <a:cubicBezTo>
                    <a:pt x="2416" y="1207"/>
                    <a:pt x="2781" y="1065"/>
                    <a:pt x="2887" y="760"/>
                  </a:cubicBezTo>
                  <a:cubicBezTo>
                    <a:pt x="2997" y="440"/>
                    <a:pt x="2782" y="83"/>
                    <a:pt x="2452" y="22"/>
                  </a:cubicBezTo>
                  <a:cubicBezTo>
                    <a:pt x="2375" y="7"/>
                    <a:pt x="2294" y="0"/>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7384525" y="2738650"/>
              <a:ext cx="72700" cy="40150"/>
            </a:xfrm>
            <a:custGeom>
              <a:avLst/>
              <a:gdLst/>
              <a:ahLst/>
              <a:cxnLst/>
              <a:rect l="l" t="t" r="r" b="b"/>
              <a:pathLst>
                <a:path w="2908" h="1606" extrusionOk="0">
                  <a:moveTo>
                    <a:pt x="831" y="1"/>
                  </a:moveTo>
                  <a:cubicBezTo>
                    <a:pt x="710" y="1"/>
                    <a:pt x="593" y="15"/>
                    <a:pt x="483" y="45"/>
                  </a:cubicBezTo>
                  <a:cubicBezTo>
                    <a:pt x="176" y="132"/>
                    <a:pt x="0" y="505"/>
                    <a:pt x="127" y="814"/>
                  </a:cubicBezTo>
                  <a:cubicBezTo>
                    <a:pt x="250" y="1111"/>
                    <a:pt x="606" y="1224"/>
                    <a:pt x="885" y="1277"/>
                  </a:cubicBezTo>
                  <a:cubicBezTo>
                    <a:pt x="1175" y="1332"/>
                    <a:pt x="1460" y="1367"/>
                    <a:pt x="1744" y="1454"/>
                  </a:cubicBezTo>
                  <a:cubicBezTo>
                    <a:pt x="1940" y="1514"/>
                    <a:pt x="2166" y="1605"/>
                    <a:pt x="2382" y="1605"/>
                  </a:cubicBezTo>
                  <a:cubicBezTo>
                    <a:pt x="2467" y="1605"/>
                    <a:pt x="2550" y="1591"/>
                    <a:pt x="2630" y="1555"/>
                  </a:cubicBezTo>
                  <a:cubicBezTo>
                    <a:pt x="2836" y="1460"/>
                    <a:pt x="2908" y="1219"/>
                    <a:pt x="2841" y="1025"/>
                  </a:cubicBezTo>
                  <a:cubicBezTo>
                    <a:pt x="2775" y="831"/>
                    <a:pt x="2603" y="678"/>
                    <a:pt x="2420" y="554"/>
                  </a:cubicBezTo>
                  <a:cubicBezTo>
                    <a:pt x="2038" y="293"/>
                    <a:pt x="1390"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7008725" y="2529525"/>
              <a:ext cx="353975" cy="329450"/>
            </a:xfrm>
            <a:custGeom>
              <a:avLst/>
              <a:gdLst/>
              <a:ahLst/>
              <a:cxnLst/>
              <a:rect l="l" t="t" r="r" b="b"/>
              <a:pathLst>
                <a:path w="14159" h="13178" extrusionOk="0">
                  <a:moveTo>
                    <a:pt x="9344" y="1"/>
                  </a:moveTo>
                  <a:cubicBezTo>
                    <a:pt x="8342" y="1"/>
                    <a:pt x="7349" y="109"/>
                    <a:pt x="6385" y="380"/>
                  </a:cubicBezTo>
                  <a:cubicBezTo>
                    <a:pt x="3916" y="1074"/>
                    <a:pt x="1636" y="2769"/>
                    <a:pt x="709" y="5161"/>
                  </a:cubicBezTo>
                  <a:cubicBezTo>
                    <a:pt x="0" y="6990"/>
                    <a:pt x="60" y="9137"/>
                    <a:pt x="198" y="11095"/>
                  </a:cubicBezTo>
                  <a:cubicBezTo>
                    <a:pt x="197" y="11067"/>
                    <a:pt x="590" y="10922"/>
                    <a:pt x="633" y="10904"/>
                  </a:cubicBezTo>
                  <a:cubicBezTo>
                    <a:pt x="778" y="10843"/>
                    <a:pt x="927" y="10793"/>
                    <a:pt x="1078" y="10753"/>
                  </a:cubicBezTo>
                  <a:cubicBezTo>
                    <a:pt x="1231" y="10714"/>
                    <a:pt x="1360" y="10699"/>
                    <a:pt x="1500" y="10699"/>
                  </a:cubicBezTo>
                  <a:cubicBezTo>
                    <a:pt x="1564" y="10699"/>
                    <a:pt x="1631" y="10702"/>
                    <a:pt x="1703" y="10708"/>
                  </a:cubicBezTo>
                  <a:cubicBezTo>
                    <a:pt x="1858" y="10719"/>
                    <a:pt x="2056" y="10736"/>
                    <a:pt x="2176" y="10816"/>
                  </a:cubicBezTo>
                  <a:cubicBezTo>
                    <a:pt x="2241" y="10861"/>
                    <a:pt x="2302" y="10912"/>
                    <a:pt x="2358" y="10967"/>
                  </a:cubicBezTo>
                  <a:cubicBezTo>
                    <a:pt x="2496" y="11105"/>
                    <a:pt x="2605" y="11268"/>
                    <a:pt x="2731" y="11414"/>
                  </a:cubicBezTo>
                  <a:cubicBezTo>
                    <a:pt x="2865" y="11570"/>
                    <a:pt x="2980" y="11748"/>
                    <a:pt x="3086" y="11924"/>
                  </a:cubicBezTo>
                  <a:cubicBezTo>
                    <a:pt x="3320" y="12314"/>
                    <a:pt x="3483" y="12739"/>
                    <a:pt x="3605" y="13177"/>
                  </a:cubicBezTo>
                  <a:cubicBezTo>
                    <a:pt x="3577" y="12222"/>
                    <a:pt x="4466" y="11520"/>
                    <a:pt x="5293" y="11041"/>
                  </a:cubicBezTo>
                  <a:cubicBezTo>
                    <a:pt x="6119" y="10561"/>
                    <a:pt x="7063" y="10026"/>
                    <a:pt x="7279" y="9096"/>
                  </a:cubicBezTo>
                  <a:cubicBezTo>
                    <a:pt x="7391" y="8608"/>
                    <a:pt x="7275" y="8085"/>
                    <a:pt x="7420" y="7606"/>
                  </a:cubicBezTo>
                  <a:cubicBezTo>
                    <a:pt x="7617" y="6959"/>
                    <a:pt x="8247" y="6536"/>
                    <a:pt x="8891" y="6323"/>
                  </a:cubicBezTo>
                  <a:cubicBezTo>
                    <a:pt x="9533" y="6111"/>
                    <a:pt x="10218" y="6055"/>
                    <a:pt x="10861" y="5848"/>
                  </a:cubicBezTo>
                  <a:cubicBezTo>
                    <a:pt x="11916" y="5507"/>
                    <a:pt x="12825" y="4752"/>
                    <a:pt x="13384" y="3796"/>
                  </a:cubicBezTo>
                  <a:cubicBezTo>
                    <a:pt x="13944" y="2838"/>
                    <a:pt x="14159" y="1691"/>
                    <a:pt x="14020" y="591"/>
                  </a:cubicBezTo>
                  <a:cubicBezTo>
                    <a:pt x="12492" y="265"/>
                    <a:pt x="10907" y="1"/>
                    <a:pt x="9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7010275" y="2806100"/>
              <a:ext cx="63550" cy="86250"/>
            </a:xfrm>
            <a:custGeom>
              <a:avLst/>
              <a:gdLst/>
              <a:ahLst/>
              <a:cxnLst/>
              <a:rect l="l" t="t" r="r" b="b"/>
              <a:pathLst>
                <a:path w="2542" h="3450" extrusionOk="0">
                  <a:moveTo>
                    <a:pt x="252" y="0"/>
                  </a:moveTo>
                  <a:cubicBezTo>
                    <a:pt x="208" y="0"/>
                    <a:pt x="164" y="2"/>
                    <a:pt x="121" y="6"/>
                  </a:cubicBezTo>
                  <a:cubicBezTo>
                    <a:pt x="52" y="13"/>
                    <a:pt x="1" y="76"/>
                    <a:pt x="7" y="146"/>
                  </a:cubicBezTo>
                  <a:cubicBezTo>
                    <a:pt x="15" y="213"/>
                    <a:pt x="70" y="260"/>
                    <a:pt x="140" y="260"/>
                  </a:cubicBezTo>
                  <a:cubicBezTo>
                    <a:pt x="142" y="260"/>
                    <a:pt x="145" y="259"/>
                    <a:pt x="147" y="259"/>
                  </a:cubicBezTo>
                  <a:cubicBezTo>
                    <a:pt x="183" y="256"/>
                    <a:pt x="220" y="254"/>
                    <a:pt x="257" y="254"/>
                  </a:cubicBezTo>
                  <a:cubicBezTo>
                    <a:pt x="583" y="254"/>
                    <a:pt x="921" y="396"/>
                    <a:pt x="1202" y="655"/>
                  </a:cubicBezTo>
                  <a:cubicBezTo>
                    <a:pt x="1459" y="891"/>
                    <a:pt x="1669" y="1212"/>
                    <a:pt x="1860" y="1665"/>
                  </a:cubicBezTo>
                  <a:cubicBezTo>
                    <a:pt x="2019" y="2039"/>
                    <a:pt x="2137" y="2431"/>
                    <a:pt x="2213" y="2831"/>
                  </a:cubicBezTo>
                  <a:cubicBezTo>
                    <a:pt x="2033" y="2642"/>
                    <a:pt x="1815" y="2485"/>
                    <a:pt x="1557" y="2363"/>
                  </a:cubicBezTo>
                  <a:cubicBezTo>
                    <a:pt x="1264" y="2224"/>
                    <a:pt x="946" y="2154"/>
                    <a:pt x="626" y="2154"/>
                  </a:cubicBezTo>
                  <a:cubicBezTo>
                    <a:pt x="486" y="2154"/>
                    <a:pt x="345" y="2167"/>
                    <a:pt x="206" y="2195"/>
                  </a:cubicBezTo>
                  <a:cubicBezTo>
                    <a:pt x="136" y="2206"/>
                    <a:pt x="89" y="2274"/>
                    <a:pt x="103" y="2344"/>
                  </a:cubicBezTo>
                  <a:cubicBezTo>
                    <a:pt x="114" y="2405"/>
                    <a:pt x="168" y="2446"/>
                    <a:pt x="227" y="2446"/>
                  </a:cubicBezTo>
                  <a:cubicBezTo>
                    <a:pt x="237" y="2446"/>
                    <a:pt x="246" y="2445"/>
                    <a:pt x="256" y="2443"/>
                  </a:cubicBezTo>
                  <a:cubicBezTo>
                    <a:pt x="379" y="2419"/>
                    <a:pt x="503" y="2407"/>
                    <a:pt x="626" y="2407"/>
                  </a:cubicBezTo>
                  <a:cubicBezTo>
                    <a:pt x="909" y="2407"/>
                    <a:pt x="1189" y="2469"/>
                    <a:pt x="1448" y="2592"/>
                  </a:cubicBezTo>
                  <a:cubicBezTo>
                    <a:pt x="1832" y="2774"/>
                    <a:pt x="2117" y="3040"/>
                    <a:pt x="2298" y="3382"/>
                  </a:cubicBezTo>
                  <a:cubicBezTo>
                    <a:pt x="2319" y="3423"/>
                    <a:pt x="2362" y="3449"/>
                    <a:pt x="2410" y="3449"/>
                  </a:cubicBezTo>
                  <a:cubicBezTo>
                    <a:pt x="2423" y="3449"/>
                    <a:pt x="2435" y="3447"/>
                    <a:pt x="2446" y="3443"/>
                  </a:cubicBezTo>
                  <a:cubicBezTo>
                    <a:pt x="2504" y="3425"/>
                    <a:pt x="2542" y="3370"/>
                    <a:pt x="2536" y="3310"/>
                  </a:cubicBezTo>
                  <a:cubicBezTo>
                    <a:pt x="2478" y="2710"/>
                    <a:pt x="2330" y="2121"/>
                    <a:pt x="2094" y="1565"/>
                  </a:cubicBezTo>
                  <a:cubicBezTo>
                    <a:pt x="1888" y="1078"/>
                    <a:pt x="1659" y="730"/>
                    <a:pt x="1374" y="468"/>
                  </a:cubicBezTo>
                  <a:cubicBezTo>
                    <a:pt x="1044" y="165"/>
                    <a:pt x="641"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7637075" y="3889850"/>
              <a:ext cx="41625" cy="7275"/>
            </a:xfrm>
            <a:custGeom>
              <a:avLst/>
              <a:gdLst/>
              <a:ahLst/>
              <a:cxnLst/>
              <a:rect l="l" t="t" r="r" b="b"/>
              <a:pathLst>
                <a:path w="1665" h="291" extrusionOk="0">
                  <a:moveTo>
                    <a:pt x="1654" y="1"/>
                  </a:moveTo>
                  <a:lnTo>
                    <a:pt x="1543" y="19"/>
                  </a:lnTo>
                  <a:lnTo>
                    <a:pt x="0" y="290"/>
                  </a:lnTo>
                  <a:lnTo>
                    <a:pt x="1543" y="104"/>
                  </a:lnTo>
                  <a:lnTo>
                    <a:pt x="1664" y="91"/>
                  </a:lnTo>
                  <a:cubicBezTo>
                    <a:pt x="1664" y="91"/>
                    <a:pt x="1661" y="61"/>
                    <a:pt x="1654" y="1"/>
                  </a:cubicBezTo>
                  <a:close/>
                </a:path>
              </a:pathLst>
            </a:custGeom>
            <a:solidFill>
              <a:srgbClr val="FFE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7462000" y="3279825"/>
              <a:ext cx="566525" cy="577100"/>
            </a:xfrm>
            <a:custGeom>
              <a:avLst/>
              <a:gdLst/>
              <a:ahLst/>
              <a:cxnLst/>
              <a:rect l="l" t="t" r="r" b="b"/>
              <a:pathLst>
                <a:path w="22661" h="23084" extrusionOk="0">
                  <a:moveTo>
                    <a:pt x="11329" y="0"/>
                  </a:moveTo>
                  <a:cubicBezTo>
                    <a:pt x="10237" y="0"/>
                    <a:pt x="9144" y="160"/>
                    <a:pt x="8085" y="482"/>
                  </a:cubicBezTo>
                  <a:cubicBezTo>
                    <a:pt x="5988" y="1117"/>
                    <a:pt x="4147" y="2355"/>
                    <a:pt x="2756" y="4000"/>
                  </a:cubicBezTo>
                  <a:cubicBezTo>
                    <a:pt x="2048" y="4830"/>
                    <a:pt x="1463" y="5758"/>
                    <a:pt x="1019" y="6755"/>
                  </a:cubicBezTo>
                  <a:cubicBezTo>
                    <a:pt x="365" y="8213"/>
                    <a:pt x="0" y="9834"/>
                    <a:pt x="0" y="11542"/>
                  </a:cubicBezTo>
                  <a:cubicBezTo>
                    <a:pt x="0" y="12173"/>
                    <a:pt x="51" y="12803"/>
                    <a:pt x="151" y="13427"/>
                  </a:cubicBezTo>
                  <a:lnTo>
                    <a:pt x="151" y="13429"/>
                  </a:lnTo>
                  <a:cubicBezTo>
                    <a:pt x="545" y="15884"/>
                    <a:pt x="1718" y="18147"/>
                    <a:pt x="3498" y="19884"/>
                  </a:cubicBezTo>
                  <a:cubicBezTo>
                    <a:pt x="5534" y="21867"/>
                    <a:pt x="8291" y="23084"/>
                    <a:pt x="11325" y="23084"/>
                  </a:cubicBezTo>
                  <a:cubicBezTo>
                    <a:pt x="14138" y="23084"/>
                    <a:pt x="16716" y="22036"/>
                    <a:pt x="18695" y="20304"/>
                  </a:cubicBezTo>
                  <a:cubicBezTo>
                    <a:pt x="20589" y="18651"/>
                    <a:pt x="21890" y="16424"/>
                    <a:pt x="22403" y="13962"/>
                  </a:cubicBezTo>
                  <a:cubicBezTo>
                    <a:pt x="22571" y="13167"/>
                    <a:pt x="22654" y="12355"/>
                    <a:pt x="22654" y="11541"/>
                  </a:cubicBezTo>
                  <a:cubicBezTo>
                    <a:pt x="22660" y="9141"/>
                    <a:pt x="21924" y="6798"/>
                    <a:pt x="20546" y="4833"/>
                  </a:cubicBezTo>
                  <a:lnTo>
                    <a:pt x="20542" y="4830"/>
                  </a:lnTo>
                  <a:cubicBezTo>
                    <a:pt x="19209" y="2934"/>
                    <a:pt x="17331" y="1465"/>
                    <a:pt x="15134" y="669"/>
                  </a:cubicBezTo>
                  <a:cubicBezTo>
                    <a:pt x="13907" y="224"/>
                    <a:pt x="12619" y="0"/>
                    <a:pt x="1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7664125" y="3279800"/>
              <a:ext cx="176250" cy="37750"/>
            </a:xfrm>
            <a:custGeom>
              <a:avLst/>
              <a:gdLst/>
              <a:ahLst/>
              <a:cxnLst/>
              <a:rect l="l" t="t" r="r" b="b"/>
              <a:pathLst>
                <a:path w="7050" h="1510" extrusionOk="0">
                  <a:moveTo>
                    <a:pt x="3243" y="1"/>
                  </a:moveTo>
                  <a:cubicBezTo>
                    <a:pt x="2151" y="1"/>
                    <a:pt x="1058" y="161"/>
                    <a:pt x="0" y="483"/>
                  </a:cubicBezTo>
                  <a:lnTo>
                    <a:pt x="1051" y="1475"/>
                  </a:lnTo>
                  <a:cubicBezTo>
                    <a:pt x="1051" y="1475"/>
                    <a:pt x="1863" y="1125"/>
                    <a:pt x="3225" y="1125"/>
                  </a:cubicBezTo>
                  <a:cubicBezTo>
                    <a:pt x="3935" y="1125"/>
                    <a:pt x="4794" y="1220"/>
                    <a:pt x="5765" y="1509"/>
                  </a:cubicBezTo>
                  <a:cubicBezTo>
                    <a:pt x="5765" y="1509"/>
                    <a:pt x="6238" y="1016"/>
                    <a:pt x="7049" y="670"/>
                  </a:cubicBezTo>
                  <a:cubicBezTo>
                    <a:pt x="5821" y="225"/>
                    <a:pt x="4533" y="1"/>
                    <a:pt x="3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7516300" y="3386600"/>
              <a:ext cx="175025" cy="175925"/>
            </a:xfrm>
            <a:custGeom>
              <a:avLst/>
              <a:gdLst/>
              <a:ahLst/>
              <a:cxnLst/>
              <a:rect l="l" t="t" r="r" b="b"/>
              <a:pathLst>
                <a:path w="7001" h="7037" extrusionOk="0">
                  <a:moveTo>
                    <a:pt x="4828" y="1"/>
                  </a:moveTo>
                  <a:cubicBezTo>
                    <a:pt x="1917" y="812"/>
                    <a:pt x="1107" y="1953"/>
                    <a:pt x="1106" y="1953"/>
                  </a:cubicBezTo>
                  <a:cubicBezTo>
                    <a:pt x="1" y="3574"/>
                    <a:pt x="848" y="6558"/>
                    <a:pt x="848" y="6558"/>
                  </a:cubicBezTo>
                  <a:lnTo>
                    <a:pt x="4605" y="7036"/>
                  </a:lnTo>
                  <a:lnTo>
                    <a:pt x="7000" y="2948"/>
                  </a:lnTo>
                  <a:lnTo>
                    <a:pt x="48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7809150" y="3393075"/>
              <a:ext cx="163975" cy="173175"/>
            </a:xfrm>
            <a:custGeom>
              <a:avLst/>
              <a:gdLst/>
              <a:ahLst/>
              <a:cxnLst/>
              <a:rect l="l" t="t" r="r" b="b"/>
              <a:pathLst>
                <a:path w="6559" h="6927" extrusionOk="0">
                  <a:moveTo>
                    <a:pt x="2212" y="1"/>
                  </a:moveTo>
                  <a:lnTo>
                    <a:pt x="1" y="2837"/>
                  </a:lnTo>
                  <a:lnTo>
                    <a:pt x="2248" y="6926"/>
                  </a:lnTo>
                  <a:lnTo>
                    <a:pt x="5931" y="6446"/>
                  </a:lnTo>
                  <a:cubicBezTo>
                    <a:pt x="6559" y="4679"/>
                    <a:pt x="6005" y="2248"/>
                    <a:pt x="6005" y="2248"/>
                  </a:cubicBezTo>
                  <a:cubicBezTo>
                    <a:pt x="5305" y="922"/>
                    <a:pt x="2212" y="1"/>
                    <a:pt x="2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7975600" y="3400625"/>
              <a:ext cx="36325" cy="70575"/>
            </a:xfrm>
            <a:custGeom>
              <a:avLst/>
              <a:gdLst/>
              <a:ahLst/>
              <a:cxnLst/>
              <a:rect l="l" t="t" r="r" b="b"/>
              <a:pathLst>
                <a:path w="1453" h="2823" extrusionOk="0">
                  <a:moveTo>
                    <a:pt x="0" y="0"/>
                  </a:moveTo>
                  <a:lnTo>
                    <a:pt x="451" y="1357"/>
                  </a:lnTo>
                  <a:lnTo>
                    <a:pt x="1453" y="2823"/>
                  </a:lnTo>
                  <a:cubicBezTo>
                    <a:pt x="1099" y="1820"/>
                    <a:pt x="611" y="87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7487475" y="3379775"/>
              <a:ext cx="43425" cy="68900"/>
            </a:xfrm>
            <a:custGeom>
              <a:avLst/>
              <a:gdLst/>
              <a:ahLst/>
              <a:cxnLst/>
              <a:rect l="l" t="t" r="r" b="b"/>
              <a:pathLst>
                <a:path w="1737" h="2756" extrusionOk="0">
                  <a:moveTo>
                    <a:pt x="1737" y="1"/>
                  </a:moveTo>
                  <a:cubicBezTo>
                    <a:pt x="1029" y="831"/>
                    <a:pt x="444" y="1759"/>
                    <a:pt x="0" y="2756"/>
                  </a:cubicBezTo>
                  <a:lnTo>
                    <a:pt x="931" y="1674"/>
                  </a:lnTo>
                  <a:lnTo>
                    <a:pt x="173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7650775" y="3665675"/>
              <a:ext cx="188800" cy="139975"/>
            </a:xfrm>
            <a:custGeom>
              <a:avLst/>
              <a:gdLst/>
              <a:ahLst/>
              <a:cxnLst/>
              <a:rect l="l" t="t" r="r" b="b"/>
              <a:pathLst>
                <a:path w="7552" h="5599" extrusionOk="0">
                  <a:moveTo>
                    <a:pt x="1400" y="0"/>
                  </a:moveTo>
                  <a:lnTo>
                    <a:pt x="0" y="3463"/>
                  </a:lnTo>
                  <a:cubicBezTo>
                    <a:pt x="1437" y="5194"/>
                    <a:pt x="3721" y="5599"/>
                    <a:pt x="3721" y="5599"/>
                  </a:cubicBezTo>
                  <a:cubicBezTo>
                    <a:pt x="6042" y="5304"/>
                    <a:pt x="7552" y="3720"/>
                    <a:pt x="7552" y="3720"/>
                  </a:cubicBezTo>
                  <a:lnTo>
                    <a:pt x="6188" y="184"/>
                  </a:lnTo>
                  <a:lnTo>
                    <a:pt x="14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7927075" y="3628875"/>
              <a:ext cx="95000" cy="158575"/>
            </a:xfrm>
            <a:custGeom>
              <a:avLst/>
              <a:gdLst/>
              <a:ahLst/>
              <a:cxnLst/>
              <a:rect l="l" t="t" r="r" b="b"/>
              <a:pathLst>
                <a:path w="3800" h="6343" extrusionOk="0">
                  <a:moveTo>
                    <a:pt x="3800" y="0"/>
                  </a:moveTo>
                  <a:lnTo>
                    <a:pt x="2468" y="514"/>
                  </a:lnTo>
                  <a:cubicBezTo>
                    <a:pt x="1878" y="3460"/>
                    <a:pt x="1" y="4602"/>
                    <a:pt x="1" y="4602"/>
                  </a:cubicBezTo>
                  <a:cubicBezTo>
                    <a:pt x="121" y="5166"/>
                    <a:pt x="113" y="5910"/>
                    <a:pt x="92" y="6342"/>
                  </a:cubicBezTo>
                  <a:cubicBezTo>
                    <a:pt x="1986" y="4689"/>
                    <a:pt x="3287" y="2462"/>
                    <a:pt x="38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7465750" y="3615525"/>
              <a:ext cx="91125" cy="161400"/>
            </a:xfrm>
            <a:custGeom>
              <a:avLst/>
              <a:gdLst/>
              <a:ahLst/>
              <a:cxnLst/>
              <a:rect l="l" t="t" r="r" b="b"/>
              <a:pathLst>
                <a:path w="3645" h="6456" extrusionOk="0">
                  <a:moveTo>
                    <a:pt x="0" y="1"/>
                  </a:moveTo>
                  <a:cubicBezTo>
                    <a:pt x="395" y="2456"/>
                    <a:pt x="1568" y="4719"/>
                    <a:pt x="3347" y="6456"/>
                  </a:cubicBezTo>
                  <a:lnTo>
                    <a:pt x="3645" y="4805"/>
                  </a:lnTo>
                  <a:cubicBezTo>
                    <a:pt x="1839" y="3149"/>
                    <a:pt x="1434" y="716"/>
                    <a:pt x="1434" y="71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7635000" y="3314850"/>
              <a:ext cx="58075" cy="73625"/>
            </a:xfrm>
            <a:custGeom>
              <a:avLst/>
              <a:gdLst/>
              <a:ahLst/>
              <a:cxnLst/>
              <a:rect l="l" t="t" r="r" b="b"/>
              <a:pathLst>
                <a:path w="2323" h="2945" extrusionOk="0">
                  <a:moveTo>
                    <a:pt x="2217" y="0"/>
                  </a:moveTo>
                  <a:cubicBezTo>
                    <a:pt x="2203" y="0"/>
                    <a:pt x="2188" y="5"/>
                    <a:pt x="2174" y="16"/>
                  </a:cubicBezTo>
                  <a:cubicBezTo>
                    <a:pt x="330" y="1344"/>
                    <a:pt x="21" y="2796"/>
                    <a:pt x="8" y="2857"/>
                  </a:cubicBezTo>
                  <a:cubicBezTo>
                    <a:pt x="0" y="2897"/>
                    <a:pt x="26" y="2934"/>
                    <a:pt x="65" y="2942"/>
                  </a:cubicBezTo>
                  <a:cubicBezTo>
                    <a:pt x="69" y="2944"/>
                    <a:pt x="74" y="2944"/>
                    <a:pt x="80" y="2945"/>
                  </a:cubicBezTo>
                  <a:cubicBezTo>
                    <a:pt x="114" y="2945"/>
                    <a:pt x="143" y="2920"/>
                    <a:pt x="150" y="2886"/>
                  </a:cubicBezTo>
                  <a:cubicBezTo>
                    <a:pt x="153" y="2872"/>
                    <a:pt x="465" y="1426"/>
                    <a:pt x="2259" y="132"/>
                  </a:cubicBezTo>
                  <a:cubicBezTo>
                    <a:pt x="2323" y="86"/>
                    <a:pt x="2278" y="0"/>
                    <a:pt x="2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7807500" y="3312075"/>
              <a:ext cx="59000" cy="82825"/>
            </a:xfrm>
            <a:custGeom>
              <a:avLst/>
              <a:gdLst/>
              <a:ahLst/>
              <a:cxnLst/>
              <a:rect l="l" t="t" r="r" b="b"/>
              <a:pathLst>
                <a:path w="2360" h="3313" extrusionOk="0">
                  <a:moveTo>
                    <a:pt x="105" y="0"/>
                  </a:moveTo>
                  <a:cubicBezTo>
                    <a:pt x="42" y="0"/>
                    <a:pt x="1" y="89"/>
                    <a:pt x="66" y="133"/>
                  </a:cubicBezTo>
                  <a:cubicBezTo>
                    <a:pt x="76" y="140"/>
                    <a:pt x="1166" y="856"/>
                    <a:pt x="2211" y="3269"/>
                  </a:cubicBezTo>
                  <a:cubicBezTo>
                    <a:pt x="2222" y="3295"/>
                    <a:pt x="2248" y="3312"/>
                    <a:pt x="2278" y="3312"/>
                  </a:cubicBezTo>
                  <a:cubicBezTo>
                    <a:pt x="2287" y="3312"/>
                    <a:pt x="2297" y="3310"/>
                    <a:pt x="2306" y="3306"/>
                  </a:cubicBezTo>
                  <a:cubicBezTo>
                    <a:pt x="2342" y="3290"/>
                    <a:pt x="2359" y="3247"/>
                    <a:pt x="2343" y="3211"/>
                  </a:cubicBezTo>
                  <a:cubicBezTo>
                    <a:pt x="1278" y="752"/>
                    <a:pt x="188" y="39"/>
                    <a:pt x="143" y="11"/>
                  </a:cubicBezTo>
                  <a:cubicBezTo>
                    <a:pt x="130" y="3"/>
                    <a:pt x="117"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7953075" y="3429050"/>
              <a:ext cx="41000" cy="21100"/>
            </a:xfrm>
            <a:custGeom>
              <a:avLst/>
              <a:gdLst/>
              <a:ahLst/>
              <a:cxnLst/>
              <a:rect l="l" t="t" r="r" b="b"/>
              <a:pathLst>
                <a:path w="1640" h="844" extrusionOk="0">
                  <a:moveTo>
                    <a:pt x="1537" y="0"/>
                  </a:moveTo>
                  <a:cubicBezTo>
                    <a:pt x="1527" y="0"/>
                    <a:pt x="1517" y="2"/>
                    <a:pt x="1506" y="7"/>
                  </a:cubicBezTo>
                  <a:lnTo>
                    <a:pt x="69" y="707"/>
                  </a:lnTo>
                  <a:cubicBezTo>
                    <a:pt x="1" y="740"/>
                    <a:pt x="25" y="843"/>
                    <a:pt x="101" y="844"/>
                  </a:cubicBezTo>
                  <a:cubicBezTo>
                    <a:pt x="112" y="844"/>
                    <a:pt x="122" y="841"/>
                    <a:pt x="132" y="836"/>
                  </a:cubicBezTo>
                  <a:lnTo>
                    <a:pt x="1570" y="136"/>
                  </a:lnTo>
                  <a:cubicBezTo>
                    <a:pt x="1640" y="97"/>
                    <a:pt x="1603"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7954925" y="3552350"/>
              <a:ext cx="35725" cy="91200"/>
            </a:xfrm>
            <a:custGeom>
              <a:avLst/>
              <a:gdLst/>
              <a:ahLst/>
              <a:cxnLst/>
              <a:rect l="l" t="t" r="r" b="b"/>
              <a:pathLst>
                <a:path w="1429" h="3648" extrusionOk="0">
                  <a:moveTo>
                    <a:pt x="102" y="0"/>
                  </a:moveTo>
                  <a:cubicBezTo>
                    <a:pt x="50" y="0"/>
                    <a:pt x="0" y="58"/>
                    <a:pt x="40" y="115"/>
                  </a:cubicBezTo>
                  <a:cubicBezTo>
                    <a:pt x="50" y="131"/>
                    <a:pt x="1065" y="1672"/>
                    <a:pt x="1281" y="3583"/>
                  </a:cubicBezTo>
                  <a:cubicBezTo>
                    <a:pt x="1286" y="3619"/>
                    <a:pt x="1316" y="3648"/>
                    <a:pt x="1353" y="3648"/>
                  </a:cubicBezTo>
                  <a:cubicBezTo>
                    <a:pt x="1356" y="3646"/>
                    <a:pt x="1358" y="3646"/>
                    <a:pt x="1362" y="3646"/>
                  </a:cubicBezTo>
                  <a:cubicBezTo>
                    <a:pt x="1400" y="3642"/>
                    <a:pt x="1429" y="3606"/>
                    <a:pt x="1425" y="3566"/>
                  </a:cubicBezTo>
                  <a:cubicBezTo>
                    <a:pt x="1204" y="1620"/>
                    <a:pt x="171" y="51"/>
                    <a:pt x="160" y="36"/>
                  </a:cubicBezTo>
                  <a:cubicBezTo>
                    <a:pt x="145" y="11"/>
                    <a:pt x="123" y="0"/>
                    <a:pt x="1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7801600" y="3553350"/>
              <a:ext cx="67850" cy="125175"/>
            </a:xfrm>
            <a:custGeom>
              <a:avLst/>
              <a:gdLst/>
              <a:ahLst/>
              <a:cxnLst/>
              <a:rect l="l" t="t" r="r" b="b"/>
              <a:pathLst>
                <a:path w="2714" h="5007" extrusionOk="0">
                  <a:moveTo>
                    <a:pt x="2622" y="0"/>
                  </a:moveTo>
                  <a:cubicBezTo>
                    <a:pt x="2596" y="0"/>
                    <a:pt x="2569" y="14"/>
                    <a:pt x="2557" y="48"/>
                  </a:cubicBezTo>
                  <a:cubicBezTo>
                    <a:pt x="2547" y="76"/>
                    <a:pt x="1439" y="3006"/>
                    <a:pt x="25" y="4892"/>
                  </a:cubicBezTo>
                  <a:cubicBezTo>
                    <a:pt x="1" y="4923"/>
                    <a:pt x="8" y="4969"/>
                    <a:pt x="39" y="4993"/>
                  </a:cubicBezTo>
                  <a:cubicBezTo>
                    <a:pt x="52" y="5002"/>
                    <a:pt x="67" y="5006"/>
                    <a:pt x="81" y="5006"/>
                  </a:cubicBezTo>
                  <a:cubicBezTo>
                    <a:pt x="83" y="5006"/>
                    <a:pt x="84" y="5006"/>
                    <a:pt x="85" y="5006"/>
                  </a:cubicBezTo>
                  <a:cubicBezTo>
                    <a:pt x="107" y="5006"/>
                    <a:pt x="127" y="4995"/>
                    <a:pt x="140" y="4978"/>
                  </a:cubicBezTo>
                  <a:cubicBezTo>
                    <a:pt x="1568" y="3077"/>
                    <a:pt x="2681" y="127"/>
                    <a:pt x="2692" y="98"/>
                  </a:cubicBezTo>
                  <a:cubicBezTo>
                    <a:pt x="2713" y="41"/>
                    <a:pt x="2667" y="0"/>
                    <a:pt x="26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7832375" y="3742100"/>
              <a:ext cx="102900" cy="21000"/>
            </a:xfrm>
            <a:custGeom>
              <a:avLst/>
              <a:gdLst/>
              <a:ahLst/>
              <a:cxnLst/>
              <a:rect l="l" t="t" r="r" b="b"/>
              <a:pathLst>
                <a:path w="4116" h="840" extrusionOk="0">
                  <a:moveTo>
                    <a:pt x="4010" y="0"/>
                  </a:moveTo>
                  <a:cubicBezTo>
                    <a:pt x="3999" y="0"/>
                    <a:pt x="3987" y="3"/>
                    <a:pt x="3975" y="10"/>
                  </a:cubicBezTo>
                  <a:cubicBezTo>
                    <a:pt x="2941" y="565"/>
                    <a:pt x="1921" y="695"/>
                    <a:pt x="1190" y="695"/>
                  </a:cubicBezTo>
                  <a:cubicBezTo>
                    <a:pt x="548" y="695"/>
                    <a:pt x="130" y="595"/>
                    <a:pt x="121" y="593"/>
                  </a:cubicBezTo>
                  <a:cubicBezTo>
                    <a:pt x="114" y="591"/>
                    <a:pt x="107" y="590"/>
                    <a:pt x="100" y="590"/>
                  </a:cubicBezTo>
                  <a:cubicBezTo>
                    <a:pt x="23" y="590"/>
                    <a:pt x="0" y="711"/>
                    <a:pt x="86" y="732"/>
                  </a:cubicBezTo>
                  <a:cubicBezTo>
                    <a:pt x="95" y="735"/>
                    <a:pt x="527" y="839"/>
                    <a:pt x="1188" y="839"/>
                  </a:cubicBezTo>
                  <a:cubicBezTo>
                    <a:pt x="1938" y="839"/>
                    <a:pt x="2984" y="705"/>
                    <a:pt x="4043" y="138"/>
                  </a:cubicBezTo>
                  <a:cubicBezTo>
                    <a:pt x="4115" y="99"/>
                    <a:pt x="4075" y="0"/>
                    <a:pt x="4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7544125" y="3731075"/>
              <a:ext cx="119650" cy="25375"/>
            </a:xfrm>
            <a:custGeom>
              <a:avLst/>
              <a:gdLst/>
              <a:ahLst/>
              <a:cxnLst/>
              <a:rect l="l" t="t" r="r" b="b"/>
              <a:pathLst>
                <a:path w="4786" h="1015" extrusionOk="0">
                  <a:moveTo>
                    <a:pt x="104" y="0"/>
                  </a:moveTo>
                  <a:cubicBezTo>
                    <a:pt x="45" y="0"/>
                    <a:pt x="0" y="83"/>
                    <a:pt x="61" y="131"/>
                  </a:cubicBezTo>
                  <a:cubicBezTo>
                    <a:pt x="74" y="141"/>
                    <a:pt x="1268" y="1015"/>
                    <a:pt x="3441" y="1015"/>
                  </a:cubicBezTo>
                  <a:cubicBezTo>
                    <a:pt x="3869" y="1013"/>
                    <a:pt x="4297" y="981"/>
                    <a:pt x="4719" y="917"/>
                  </a:cubicBezTo>
                  <a:cubicBezTo>
                    <a:pt x="4758" y="911"/>
                    <a:pt x="4786" y="875"/>
                    <a:pt x="4780" y="835"/>
                  </a:cubicBezTo>
                  <a:cubicBezTo>
                    <a:pt x="4774" y="800"/>
                    <a:pt x="4743" y="774"/>
                    <a:pt x="4708" y="774"/>
                  </a:cubicBezTo>
                  <a:cubicBezTo>
                    <a:pt x="4705" y="774"/>
                    <a:pt x="4702" y="775"/>
                    <a:pt x="4698" y="775"/>
                  </a:cubicBezTo>
                  <a:cubicBezTo>
                    <a:pt x="4247" y="842"/>
                    <a:pt x="3828" y="870"/>
                    <a:pt x="3440" y="870"/>
                  </a:cubicBezTo>
                  <a:cubicBezTo>
                    <a:pt x="1320" y="870"/>
                    <a:pt x="160" y="25"/>
                    <a:pt x="147" y="15"/>
                  </a:cubicBezTo>
                  <a:cubicBezTo>
                    <a:pt x="133" y="5"/>
                    <a:pt x="118" y="0"/>
                    <a:pt x="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7740125" y="3787225"/>
              <a:ext cx="3650" cy="73650"/>
            </a:xfrm>
            <a:custGeom>
              <a:avLst/>
              <a:gdLst/>
              <a:ahLst/>
              <a:cxnLst/>
              <a:rect l="l" t="t" r="r" b="b"/>
              <a:pathLst>
                <a:path w="146" h="2946" extrusionOk="0">
                  <a:moveTo>
                    <a:pt x="73" y="1"/>
                  </a:moveTo>
                  <a:cubicBezTo>
                    <a:pt x="37" y="1"/>
                    <a:pt x="1" y="25"/>
                    <a:pt x="1" y="73"/>
                  </a:cubicBezTo>
                  <a:lnTo>
                    <a:pt x="1" y="2873"/>
                  </a:lnTo>
                  <a:cubicBezTo>
                    <a:pt x="1" y="2913"/>
                    <a:pt x="33" y="2945"/>
                    <a:pt x="73" y="2945"/>
                  </a:cubicBezTo>
                  <a:cubicBezTo>
                    <a:pt x="113" y="2945"/>
                    <a:pt x="145" y="2913"/>
                    <a:pt x="146" y="2873"/>
                  </a:cubicBezTo>
                  <a:lnTo>
                    <a:pt x="146" y="73"/>
                  </a:lnTo>
                  <a:cubicBezTo>
                    <a:pt x="146" y="25"/>
                    <a:pt x="10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7623650" y="3548800"/>
              <a:ext cx="68025" cy="124225"/>
            </a:xfrm>
            <a:custGeom>
              <a:avLst/>
              <a:gdLst/>
              <a:ahLst/>
              <a:cxnLst/>
              <a:rect l="l" t="t" r="r" b="b"/>
              <a:pathLst>
                <a:path w="2721" h="4969" extrusionOk="0">
                  <a:moveTo>
                    <a:pt x="94" y="1"/>
                  </a:moveTo>
                  <a:cubicBezTo>
                    <a:pt x="47" y="1"/>
                    <a:pt x="0" y="48"/>
                    <a:pt x="27" y="104"/>
                  </a:cubicBezTo>
                  <a:lnTo>
                    <a:pt x="2568" y="4930"/>
                  </a:lnTo>
                  <a:cubicBezTo>
                    <a:pt x="2580" y="4952"/>
                    <a:pt x="2605" y="4967"/>
                    <a:pt x="2632" y="4968"/>
                  </a:cubicBezTo>
                  <a:lnTo>
                    <a:pt x="2632" y="4968"/>
                  </a:lnTo>
                  <a:cubicBezTo>
                    <a:pt x="2686" y="4967"/>
                    <a:pt x="2721" y="4910"/>
                    <a:pt x="2696" y="4862"/>
                  </a:cubicBezTo>
                  <a:lnTo>
                    <a:pt x="154" y="37"/>
                  </a:lnTo>
                  <a:cubicBezTo>
                    <a:pt x="139" y="11"/>
                    <a:pt x="116" y="1"/>
                    <a:pt x="94" y="1"/>
                  </a:cubicBezTo>
                  <a:close/>
                  <a:moveTo>
                    <a:pt x="2632" y="4968"/>
                  </a:moveTo>
                  <a:cubicBezTo>
                    <a:pt x="2632" y="4968"/>
                    <a:pt x="2632" y="4968"/>
                    <a:pt x="2631" y="4968"/>
                  </a:cubicBezTo>
                  <a:lnTo>
                    <a:pt x="2632" y="4968"/>
                  </a:lnTo>
                  <a:cubicBezTo>
                    <a:pt x="2632" y="4968"/>
                    <a:pt x="2632" y="4968"/>
                    <a:pt x="2632" y="49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7683000" y="3459375"/>
              <a:ext cx="138150" cy="7350"/>
            </a:xfrm>
            <a:custGeom>
              <a:avLst/>
              <a:gdLst/>
              <a:ahLst/>
              <a:cxnLst/>
              <a:rect l="l" t="t" r="r" b="b"/>
              <a:pathLst>
                <a:path w="5526" h="294" extrusionOk="0">
                  <a:moveTo>
                    <a:pt x="76" y="1"/>
                  </a:moveTo>
                  <a:cubicBezTo>
                    <a:pt x="36" y="1"/>
                    <a:pt x="3" y="33"/>
                    <a:pt x="2" y="72"/>
                  </a:cubicBezTo>
                  <a:cubicBezTo>
                    <a:pt x="1" y="112"/>
                    <a:pt x="33" y="145"/>
                    <a:pt x="72" y="146"/>
                  </a:cubicBezTo>
                  <a:lnTo>
                    <a:pt x="5451" y="293"/>
                  </a:lnTo>
                  <a:lnTo>
                    <a:pt x="5453" y="293"/>
                  </a:lnTo>
                  <a:lnTo>
                    <a:pt x="5452" y="292"/>
                  </a:lnTo>
                  <a:lnTo>
                    <a:pt x="5452" y="292"/>
                  </a:lnTo>
                  <a:cubicBezTo>
                    <a:pt x="5452" y="292"/>
                    <a:pt x="5453" y="292"/>
                    <a:pt x="5454" y="292"/>
                  </a:cubicBezTo>
                  <a:cubicBezTo>
                    <a:pt x="5494" y="292"/>
                    <a:pt x="5525" y="261"/>
                    <a:pt x="5525" y="222"/>
                  </a:cubicBezTo>
                  <a:cubicBezTo>
                    <a:pt x="5525" y="181"/>
                    <a:pt x="5494" y="149"/>
                    <a:pt x="5454" y="148"/>
                  </a:cubicBezTo>
                  <a:lnTo>
                    <a:pt x="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7504450" y="3418875"/>
              <a:ext cx="42925" cy="22975"/>
            </a:xfrm>
            <a:custGeom>
              <a:avLst/>
              <a:gdLst/>
              <a:ahLst/>
              <a:cxnLst/>
              <a:rect l="l" t="t" r="r" b="b"/>
              <a:pathLst>
                <a:path w="1717" h="919" extrusionOk="0">
                  <a:moveTo>
                    <a:pt x="105" y="0"/>
                  </a:moveTo>
                  <a:cubicBezTo>
                    <a:pt x="38" y="0"/>
                    <a:pt x="0" y="100"/>
                    <a:pt x="74" y="138"/>
                  </a:cubicBezTo>
                  <a:lnTo>
                    <a:pt x="1584" y="911"/>
                  </a:lnTo>
                  <a:cubicBezTo>
                    <a:pt x="1594" y="916"/>
                    <a:pt x="1606" y="919"/>
                    <a:pt x="1617" y="919"/>
                  </a:cubicBezTo>
                  <a:cubicBezTo>
                    <a:pt x="1693" y="919"/>
                    <a:pt x="1717" y="816"/>
                    <a:pt x="1650" y="782"/>
                  </a:cubicBezTo>
                  <a:lnTo>
                    <a:pt x="140" y="9"/>
                  </a:lnTo>
                  <a:cubicBezTo>
                    <a:pt x="128" y="3"/>
                    <a:pt x="116"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7499625" y="3535825"/>
              <a:ext cx="48225" cy="99425"/>
            </a:xfrm>
            <a:custGeom>
              <a:avLst/>
              <a:gdLst/>
              <a:ahLst/>
              <a:cxnLst/>
              <a:rect l="l" t="t" r="r" b="b"/>
              <a:pathLst>
                <a:path w="1929" h="3977" extrusionOk="0">
                  <a:moveTo>
                    <a:pt x="1847" y="1"/>
                  </a:moveTo>
                  <a:cubicBezTo>
                    <a:pt x="1825" y="1"/>
                    <a:pt x="1804" y="10"/>
                    <a:pt x="1790" y="28"/>
                  </a:cubicBezTo>
                  <a:cubicBezTo>
                    <a:pt x="1776" y="45"/>
                    <a:pt x="413" y="1797"/>
                    <a:pt x="9" y="3890"/>
                  </a:cubicBezTo>
                  <a:cubicBezTo>
                    <a:pt x="1" y="3930"/>
                    <a:pt x="26" y="3967"/>
                    <a:pt x="65" y="3975"/>
                  </a:cubicBezTo>
                  <a:cubicBezTo>
                    <a:pt x="70" y="3976"/>
                    <a:pt x="75" y="3976"/>
                    <a:pt x="79" y="3976"/>
                  </a:cubicBezTo>
                  <a:cubicBezTo>
                    <a:pt x="114" y="3976"/>
                    <a:pt x="144" y="3951"/>
                    <a:pt x="151" y="3917"/>
                  </a:cubicBezTo>
                  <a:cubicBezTo>
                    <a:pt x="548" y="1860"/>
                    <a:pt x="1890" y="135"/>
                    <a:pt x="1903" y="117"/>
                  </a:cubicBezTo>
                  <a:cubicBezTo>
                    <a:pt x="1928" y="86"/>
                    <a:pt x="1922" y="41"/>
                    <a:pt x="1892" y="16"/>
                  </a:cubicBezTo>
                  <a:cubicBezTo>
                    <a:pt x="1878" y="6"/>
                    <a:pt x="1862" y="1"/>
                    <a:pt x="1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7508425" y="3454250"/>
              <a:ext cx="578825" cy="558875"/>
            </a:xfrm>
            <a:custGeom>
              <a:avLst/>
              <a:gdLst/>
              <a:ahLst/>
              <a:cxnLst/>
              <a:rect l="l" t="t" r="r" b="b"/>
              <a:pathLst>
                <a:path w="23153" h="22355" extrusionOk="0">
                  <a:moveTo>
                    <a:pt x="18245" y="0"/>
                  </a:moveTo>
                  <a:cubicBezTo>
                    <a:pt x="18189" y="19"/>
                    <a:pt x="18135" y="42"/>
                    <a:pt x="18086" y="74"/>
                  </a:cubicBezTo>
                  <a:cubicBezTo>
                    <a:pt x="17229" y="591"/>
                    <a:pt x="17705" y="2461"/>
                    <a:pt x="17846" y="2931"/>
                  </a:cubicBezTo>
                  <a:cubicBezTo>
                    <a:pt x="17864" y="3001"/>
                    <a:pt x="17875" y="3038"/>
                    <a:pt x="17875" y="3038"/>
                  </a:cubicBezTo>
                  <a:cubicBezTo>
                    <a:pt x="17875" y="3038"/>
                    <a:pt x="14054" y="384"/>
                    <a:pt x="13354" y="384"/>
                  </a:cubicBezTo>
                  <a:cubicBezTo>
                    <a:pt x="13306" y="384"/>
                    <a:pt x="13272" y="397"/>
                    <a:pt x="13256" y="425"/>
                  </a:cubicBezTo>
                  <a:cubicBezTo>
                    <a:pt x="13074" y="739"/>
                    <a:pt x="13555" y="1482"/>
                    <a:pt x="13825" y="1852"/>
                  </a:cubicBezTo>
                  <a:cubicBezTo>
                    <a:pt x="13829" y="1862"/>
                    <a:pt x="13834" y="1871"/>
                    <a:pt x="13844" y="1878"/>
                  </a:cubicBezTo>
                  <a:cubicBezTo>
                    <a:pt x="13925" y="1996"/>
                    <a:pt x="13984" y="2070"/>
                    <a:pt x="13984" y="2070"/>
                  </a:cubicBezTo>
                  <a:cubicBezTo>
                    <a:pt x="13984" y="2070"/>
                    <a:pt x="13917" y="2019"/>
                    <a:pt x="13806" y="1948"/>
                  </a:cubicBezTo>
                  <a:cubicBezTo>
                    <a:pt x="13762" y="1920"/>
                    <a:pt x="13711" y="1886"/>
                    <a:pt x="13655" y="1848"/>
                  </a:cubicBezTo>
                  <a:cubicBezTo>
                    <a:pt x="13359" y="1667"/>
                    <a:pt x="12927" y="1434"/>
                    <a:pt x="12598" y="1423"/>
                  </a:cubicBezTo>
                  <a:cubicBezTo>
                    <a:pt x="12587" y="1423"/>
                    <a:pt x="12576" y="1422"/>
                    <a:pt x="12564" y="1422"/>
                  </a:cubicBezTo>
                  <a:cubicBezTo>
                    <a:pt x="12420" y="1422"/>
                    <a:pt x="12296" y="1465"/>
                    <a:pt x="12221" y="1582"/>
                  </a:cubicBezTo>
                  <a:cubicBezTo>
                    <a:pt x="12069" y="1808"/>
                    <a:pt x="12960" y="2890"/>
                    <a:pt x="14055" y="4076"/>
                  </a:cubicBezTo>
                  <a:lnTo>
                    <a:pt x="14199" y="4232"/>
                  </a:lnTo>
                  <a:cubicBezTo>
                    <a:pt x="14232" y="4268"/>
                    <a:pt x="14269" y="4309"/>
                    <a:pt x="14305" y="4346"/>
                  </a:cubicBezTo>
                  <a:cubicBezTo>
                    <a:pt x="14338" y="4383"/>
                    <a:pt x="14376" y="4424"/>
                    <a:pt x="14413" y="4461"/>
                  </a:cubicBezTo>
                  <a:cubicBezTo>
                    <a:pt x="15518" y="5640"/>
                    <a:pt x="16733" y="6844"/>
                    <a:pt x="17281" y="7384"/>
                  </a:cubicBezTo>
                  <a:lnTo>
                    <a:pt x="17283" y="7384"/>
                  </a:lnTo>
                  <a:cubicBezTo>
                    <a:pt x="17313" y="7409"/>
                    <a:pt x="17339" y="7440"/>
                    <a:pt x="17365" y="7465"/>
                  </a:cubicBezTo>
                  <a:cubicBezTo>
                    <a:pt x="17442" y="7535"/>
                    <a:pt x="17512" y="7602"/>
                    <a:pt x="17571" y="7665"/>
                  </a:cubicBezTo>
                  <a:lnTo>
                    <a:pt x="17327" y="8026"/>
                  </a:lnTo>
                  <a:cubicBezTo>
                    <a:pt x="17327" y="8026"/>
                    <a:pt x="17268" y="7982"/>
                    <a:pt x="17162" y="7905"/>
                  </a:cubicBezTo>
                  <a:cubicBezTo>
                    <a:pt x="17158" y="7902"/>
                    <a:pt x="17151" y="7897"/>
                    <a:pt x="17147" y="7894"/>
                  </a:cubicBezTo>
                  <a:cubicBezTo>
                    <a:pt x="16703" y="7569"/>
                    <a:pt x="15499" y="6689"/>
                    <a:pt x="14272" y="5854"/>
                  </a:cubicBezTo>
                  <a:lnTo>
                    <a:pt x="14269" y="5854"/>
                  </a:lnTo>
                  <a:cubicBezTo>
                    <a:pt x="14114" y="5743"/>
                    <a:pt x="13955" y="5636"/>
                    <a:pt x="13796" y="5533"/>
                  </a:cubicBezTo>
                  <a:cubicBezTo>
                    <a:pt x="13755" y="5507"/>
                    <a:pt x="13718" y="5481"/>
                    <a:pt x="13677" y="5451"/>
                  </a:cubicBezTo>
                  <a:cubicBezTo>
                    <a:pt x="12660" y="4779"/>
                    <a:pt x="11719" y="4202"/>
                    <a:pt x="11287" y="4076"/>
                  </a:cubicBezTo>
                  <a:cubicBezTo>
                    <a:pt x="11231" y="4059"/>
                    <a:pt x="11184" y="4051"/>
                    <a:pt x="11146" y="4051"/>
                  </a:cubicBezTo>
                  <a:cubicBezTo>
                    <a:pt x="11110" y="4051"/>
                    <a:pt x="11082" y="4059"/>
                    <a:pt x="11064" y="4073"/>
                  </a:cubicBezTo>
                  <a:cubicBezTo>
                    <a:pt x="10987" y="4139"/>
                    <a:pt x="11102" y="4361"/>
                    <a:pt x="11346" y="4682"/>
                  </a:cubicBezTo>
                  <a:cubicBezTo>
                    <a:pt x="11374" y="4726"/>
                    <a:pt x="11408" y="4771"/>
                    <a:pt x="11444" y="4819"/>
                  </a:cubicBezTo>
                  <a:cubicBezTo>
                    <a:pt x="11729" y="5181"/>
                    <a:pt x="12135" y="5640"/>
                    <a:pt x="12598" y="6131"/>
                  </a:cubicBezTo>
                  <a:cubicBezTo>
                    <a:pt x="12631" y="6168"/>
                    <a:pt x="12672" y="6209"/>
                    <a:pt x="12708" y="6250"/>
                  </a:cubicBezTo>
                  <a:cubicBezTo>
                    <a:pt x="12831" y="6383"/>
                    <a:pt x="12960" y="6519"/>
                    <a:pt x="13089" y="6656"/>
                  </a:cubicBezTo>
                  <a:cubicBezTo>
                    <a:pt x="13125" y="6692"/>
                    <a:pt x="13160" y="6730"/>
                    <a:pt x="13196" y="6767"/>
                  </a:cubicBezTo>
                  <a:cubicBezTo>
                    <a:pt x="14338" y="7953"/>
                    <a:pt x="15591" y="9169"/>
                    <a:pt x="16019" y="9586"/>
                  </a:cubicBezTo>
                  <a:cubicBezTo>
                    <a:pt x="16034" y="9601"/>
                    <a:pt x="16050" y="9613"/>
                    <a:pt x="16064" y="9627"/>
                  </a:cubicBezTo>
                  <a:cubicBezTo>
                    <a:pt x="16115" y="9676"/>
                    <a:pt x="16149" y="9709"/>
                    <a:pt x="16163" y="9723"/>
                  </a:cubicBezTo>
                  <a:cubicBezTo>
                    <a:pt x="16153" y="9716"/>
                    <a:pt x="16142" y="9710"/>
                    <a:pt x="16129" y="9705"/>
                  </a:cubicBezTo>
                  <a:cubicBezTo>
                    <a:pt x="15816" y="9527"/>
                    <a:pt x="13968" y="8504"/>
                    <a:pt x="12579" y="7876"/>
                  </a:cubicBezTo>
                  <a:cubicBezTo>
                    <a:pt x="12534" y="7853"/>
                    <a:pt x="12490" y="7831"/>
                    <a:pt x="12446" y="7813"/>
                  </a:cubicBezTo>
                  <a:cubicBezTo>
                    <a:pt x="11861" y="7553"/>
                    <a:pt x="11373" y="7375"/>
                    <a:pt x="11139" y="7375"/>
                  </a:cubicBezTo>
                  <a:cubicBezTo>
                    <a:pt x="11072" y="7375"/>
                    <a:pt x="11026" y="7390"/>
                    <a:pt x="11004" y="7421"/>
                  </a:cubicBezTo>
                  <a:cubicBezTo>
                    <a:pt x="10916" y="7543"/>
                    <a:pt x="11271" y="8020"/>
                    <a:pt x="11818" y="8637"/>
                  </a:cubicBezTo>
                  <a:cubicBezTo>
                    <a:pt x="11832" y="8656"/>
                    <a:pt x="11848" y="8674"/>
                    <a:pt x="11865" y="8692"/>
                  </a:cubicBezTo>
                  <a:cubicBezTo>
                    <a:pt x="11883" y="8714"/>
                    <a:pt x="11906" y="8737"/>
                    <a:pt x="11924" y="8758"/>
                  </a:cubicBezTo>
                  <a:cubicBezTo>
                    <a:pt x="11939" y="8774"/>
                    <a:pt x="11951" y="8789"/>
                    <a:pt x="11965" y="8803"/>
                  </a:cubicBezTo>
                  <a:cubicBezTo>
                    <a:pt x="12975" y="9919"/>
                    <a:pt x="14508" y="11401"/>
                    <a:pt x="15255" y="12110"/>
                  </a:cubicBezTo>
                  <a:cubicBezTo>
                    <a:pt x="15299" y="12151"/>
                    <a:pt x="15340" y="12192"/>
                    <a:pt x="15381" y="12228"/>
                  </a:cubicBezTo>
                  <a:cubicBezTo>
                    <a:pt x="15576" y="12418"/>
                    <a:pt x="15690" y="12524"/>
                    <a:pt x="15690" y="12524"/>
                  </a:cubicBezTo>
                  <a:cubicBezTo>
                    <a:pt x="15690" y="12524"/>
                    <a:pt x="15680" y="12539"/>
                    <a:pt x="15661" y="12565"/>
                  </a:cubicBezTo>
                  <a:cubicBezTo>
                    <a:pt x="15425" y="12876"/>
                    <a:pt x="13769" y="14930"/>
                    <a:pt x="11186" y="15325"/>
                  </a:cubicBezTo>
                  <a:cubicBezTo>
                    <a:pt x="11050" y="15344"/>
                    <a:pt x="10909" y="15363"/>
                    <a:pt x="10772" y="15371"/>
                  </a:cubicBezTo>
                  <a:cubicBezTo>
                    <a:pt x="10761" y="15373"/>
                    <a:pt x="10750" y="15374"/>
                    <a:pt x="10739" y="15374"/>
                  </a:cubicBezTo>
                  <a:cubicBezTo>
                    <a:pt x="10316" y="15425"/>
                    <a:pt x="9892" y="15451"/>
                    <a:pt x="9466" y="15451"/>
                  </a:cubicBezTo>
                  <a:cubicBezTo>
                    <a:pt x="9448" y="15451"/>
                    <a:pt x="9430" y="15451"/>
                    <a:pt x="9413" y="15451"/>
                  </a:cubicBezTo>
                  <a:cubicBezTo>
                    <a:pt x="9364" y="15451"/>
                    <a:pt x="9316" y="15451"/>
                    <a:pt x="9269" y="15448"/>
                  </a:cubicBezTo>
                  <a:cubicBezTo>
                    <a:pt x="8326" y="15436"/>
                    <a:pt x="7380" y="15318"/>
                    <a:pt x="6533" y="15166"/>
                  </a:cubicBezTo>
                  <a:cubicBezTo>
                    <a:pt x="5703" y="15019"/>
                    <a:pt x="4882" y="14828"/>
                    <a:pt x="4072" y="14593"/>
                  </a:cubicBezTo>
                  <a:lnTo>
                    <a:pt x="3962" y="14649"/>
                  </a:lnTo>
                  <a:cubicBezTo>
                    <a:pt x="3810" y="14723"/>
                    <a:pt x="3662" y="14801"/>
                    <a:pt x="3522" y="14886"/>
                  </a:cubicBezTo>
                  <a:cubicBezTo>
                    <a:pt x="1135" y="16268"/>
                    <a:pt x="0" y="18574"/>
                    <a:pt x="0" y="18574"/>
                  </a:cubicBezTo>
                  <a:lnTo>
                    <a:pt x="0" y="20958"/>
                  </a:lnTo>
                  <a:cubicBezTo>
                    <a:pt x="1676" y="21942"/>
                    <a:pt x="3566" y="22355"/>
                    <a:pt x="5505" y="22355"/>
                  </a:cubicBezTo>
                  <a:cubicBezTo>
                    <a:pt x="11595" y="22355"/>
                    <a:pt x="18175" y="18287"/>
                    <a:pt x="20141" y="15101"/>
                  </a:cubicBezTo>
                  <a:cubicBezTo>
                    <a:pt x="23152" y="10218"/>
                    <a:pt x="21833" y="6748"/>
                    <a:pt x="20858" y="4985"/>
                  </a:cubicBezTo>
                  <a:cubicBezTo>
                    <a:pt x="20839" y="4949"/>
                    <a:pt x="20817" y="4911"/>
                    <a:pt x="20794" y="4875"/>
                  </a:cubicBezTo>
                  <a:lnTo>
                    <a:pt x="20794" y="4870"/>
                  </a:lnTo>
                  <a:cubicBezTo>
                    <a:pt x="19815" y="3089"/>
                    <a:pt x="18245" y="0"/>
                    <a:pt x="18245" y="0"/>
                  </a:cubicBezTo>
                  <a:close/>
                </a:path>
              </a:pathLst>
            </a:custGeom>
            <a:solidFill>
              <a:srgbClr val="FF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7773375" y="3552425"/>
              <a:ext cx="177025" cy="222150"/>
            </a:xfrm>
            <a:custGeom>
              <a:avLst/>
              <a:gdLst/>
              <a:ahLst/>
              <a:cxnLst/>
              <a:rect l="l" t="t" r="r" b="b"/>
              <a:pathLst>
                <a:path w="7081" h="8886" extrusionOk="0">
                  <a:moveTo>
                    <a:pt x="630" y="1"/>
                  </a:moveTo>
                  <a:cubicBezTo>
                    <a:pt x="609" y="1"/>
                    <a:pt x="590" y="2"/>
                    <a:pt x="572" y="5"/>
                  </a:cubicBezTo>
                  <a:cubicBezTo>
                    <a:pt x="479" y="21"/>
                    <a:pt x="431" y="69"/>
                    <a:pt x="407" y="107"/>
                  </a:cubicBezTo>
                  <a:cubicBezTo>
                    <a:pt x="0" y="756"/>
                    <a:pt x="3904" y="4316"/>
                    <a:pt x="5594" y="5810"/>
                  </a:cubicBezTo>
                  <a:cubicBezTo>
                    <a:pt x="4070" y="4924"/>
                    <a:pt x="1314" y="3385"/>
                    <a:pt x="536" y="3385"/>
                  </a:cubicBezTo>
                  <a:cubicBezTo>
                    <a:pt x="444" y="3385"/>
                    <a:pt x="380" y="3407"/>
                    <a:pt x="348" y="3453"/>
                  </a:cubicBezTo>
                  <a:cubicBezTo>
                    <a:pt x="5" y="3953"/>
                    <a:pt x="4063" y="7724"/>
                    <a:pt x="5316" y="8867"/>
                  </a:cubicBezTo>
                  <a:cubicBezTo>
                    <a:pt x="5328" y="8879"/>
                    <a:pt x="5346" y="8885"/>
                    <a:pt x="5365" y="8885"/>
                  </a:cubicBezTo>
                  <a:cubicBezTo>
                    <a:pt x="5430" y="8885"/>
                    <a:pt x="5461" y="8805"/>
                    <a:pt x="5413" y="8761"/>
                  </a:cubicBezTo>
                  <a:cubicBezTo>
                    <a:pt x="2835" y="6406"/>
                    <a:pt x="280" y="3807"/>
                    <a:pt x="466" y="3534"/>
                  </a:cubicBezTo>
                  <a:cubicBezTo>
                    <a:pt x="481" y="3514"/>
                    <a:pt x="512" y="3504"/>
                    <a:pt x="558" y="3504"/>
                  </a:cubicBezTo>
                  <a:cubicBezTo>
                    <a:pt x="1105" y="3504"/>
                    <a:pt x="3778" y="4894"/>
                    <a:pt x="6179" y="6322"/>
                  </a:cubicBezTo>
                  <a:cubicBezTo>
                    <a:pt x="6192" y="6329"/>
                    <a:pt x="6204" y="6332"/>
                    <a:pt x="6216" y="6332"/>
                  </a:cubicBezTo>
                  <a:cubicBezTo>
                    <a:pt x="6275" y="6332"/>
                    <a:pt x="6318" y="6253"/>
                    <a:pt x="6263" y="6205"/>
                  </a:cubicBezTo>
                  <a:cubicBezTo>
                    <a:pt x="3882" y="4138"/>
                    <a:pt x="221" y="676"/>
                    <a:pt x="530" y="183"/>
                  </a:cubicBezTo>
                  <a:cubicBezTo>
                    <a:pt x="537" y="172"/>
                    <a:pt x="552" y="155"/>
                    <a:pt x="594" y="148"/>
                  </a:cubicBezTo>
                  <a:cubicBezTo>
                    <a:pt x="610" y="146"/>
                    <a:pt x="626" y="144"/>
                    <a:pt x="644" y="144"/>
                  </a:cubicBezTo>
                  <a:cubicBezTo>
                    <a:pt x="1514" y="144"/>
                    <a:pt x="5454" y="3244"/>
                    <a:pt x="6930" y="4460"/>
                  </a:cubicBezTo>
                  <a:cubicBezTo>
                    <a:pt x="6945" y="4473"/>
                    <a:pt x="6961" y="4478"/>
                    <a:pt x="6976" y="4478"/>
                  </a:cubicBezTo>
                  <a:cubicBezTo>
                    <a:pt x="7035" y="4478"/>
                    <a:pt x="7081" y="4398"/>
                    <a:pt x="7022" y="4349"/>
                  </a:cubicBezTo>
                  <a:cubicBezTo>
                    <a:pt x="6803" y="4169"/>
                    <a:pt x="1738"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7803825" y="3487750"/>
              <a:ext cx="186100" cy="165175"/>
            </a:xfrm>
            <a:custGeom>
              <a:avLst/>
              <a:gdLst/>
              <a:ahLst/>
              <a:cxnLst/>
              <a:rect l="l" t="t" r="r" b="b"/>
              <a:pathLst>
                <a:path w="7444" h="6607" extrusionOk="0">
                  <a:moveTo>
                    <a:pt x="805" y="1"/>
                  </a:moveTo>
                  <a:cubicBezTo>
                    <a:pt x="617" y="1"/>
                    <a:pt x="466" y="65"/>
                    <a:pt x="351" y="194"/>
                  </a:cubicBezTo>
                  <a:cubicBezTo>
                    <a:pt x="245" y="312"/>
                    <a:pt x="0" y="588"/>
                    <a:pt x="3014" y="3645"/>
                  </a:cubicBezTo>
                  <a:cubicBezTo>
                    <a:pt x="4481" y="5133"/>
                    <a:pt x="6027" y="6574"/>
                    <a:pt x="6043" y="6588"/>
                  </a:cubicBezTo>
                  <a:cubicBezTo>
                    <a:pt x="6057" y="6600"/>
                    <a:pt x="6074" y="6607"/>
                    <a:pt x="6092" y="6607"/>
                  </a:cubicBezTo>
                  <a:cubicBezTo>
                    <a:pt x="6158" y="6607"/>
                    <a:pt x="6190" y="6526"/>
                    <a:pt x="6141" y="6482"/>
                  </a:cubicBezTo>
                  <a:cubicBezTo>
                    <a:pt x="3131" y="3682"/>
                    <a:pt x="182" y="600"/>
                    <a:pt x="459" y="289"/>
                  </a:cubicBezTo>
                  <a:cubicBezTo>
                    <a:pt x="545" y="193"/>
                    <a:pt x="663" y="144"/>
                    <a:pt x="811" y="144"/>
                  </a:cubicBezTo>
                  <a:cubicBezTo>
                    <a:pt x="1221" y="144"/>
                    <a:pt x="1862" y="514"/>
                    <a:pt x="2700" y="1238"/>
                  </a:cubicBezTo>
                  <a:cubicBezTo>
                    <a:pt x="3363" y="1810"/>
                    <a:pt x="7254" y="4978"/>
                    <a:pt x="7293" y="5010"/>
                  </a:cubicBezTo>
                  <a:cubicBezTo>
                    <a:pt x="7309" y="5022"/>
                    <a:pt x="7325" y="5027"/>
                    <a:pt x="7340" y="5027"/>
                  </a:cubicBezTo>
                  <a:cubicBezTo>
                    <a:pt x="7398" y="5027"/>
                    <a:pt x="7444" y="4946"/>
                    <a:pt x="7384" y="4897"/>
                  </a:cubicBezTo>
                  <a:cubicBezTo>
                    <a:pt x="7346" y="4866"/>
                    <a:pt x="3455" y="1700"/>
                    <a:pt x="2794" y="1129"/>
                  </a:cubicBezTo>
                  <a:cubicBezTo>
                    <a:pt x="1925" y="378"/>
                    <a:pt x="1259"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7833950" y="3462625"/>
              <a:ext cx="165600" cy="112050"/>
            </a:xfrm>
            <a:custGeom>
              <a:avLst/>
              <a:gdLst/>
              <a:ahLst/>
              <a:cxnLst/>
              <a:rect l="l" t="t" r="r" b="b"/>
              <a:pathLst>
                <a:path w="6624" h="4482" extrusionOk="0">
                  <a:moveTo>
                    <a:pt x="313" y="1"/>
                  </a:moveTo>
                  <a:cubicBezTo>
                    <a:pt x="263" y="1"/>
                    <a:pt x="222" y="10"/>
                    <a:pt x="194" y="30"/>
                  </a:cubicBezTo>
                  <a:cubicBezTo>
                    <a:pt x="126" y="77"/>
                    <a:pt x="84" y="148"/>
                    <a:pt x="69" y="238"/>
                  </a:cubicBezTo>
                  <a:cubicBezTo>
                    <a:pt x="0" y="682"/>
                    <a:pt x="666" y="1557"/>
                    <a:pt x="694" y="1594"/>
                  </a:cubicBezTo>
                  <a:cubicBezTo>
                    <a:pt x="710" y="1615"/>
                    <a:pt x="730" y="1623"/>
                    <a:pt x="750" y="1623"/>
                  </a:cubicBezTo>
                  <a:cubicBezTo>
                    <a:pt x="802" y="1623"/>
                    <a:pt x="851" y="1562"/>
                    <a:pt x="809" y="1505"/>
                  </a:cubicBezTo>
                  <a:cubicBezTo>
                    <a:pt x="626" y="1267"/>
                    <a:pt x="162" y="579"/>
                    <a:pt x="212" y="261"/>
                  </a:cubicBezTo>
                  <a:cubicBezTo>
                    <a:pt x="220" y="210"/>
                    <a:pt x="241" y="173"/>
                    <a:pt x="277" y="149"/>
                  </a:cubicBezTo>
                  <a:cubicBezTo>
                    <a:pt x="292" y="139"/>
                    <a:pt x="314" y="134"/>
                    <a:pt x="342" y="134"/>
                  </a:cubicBezTo>
                  <a:cubicBezTo>
                    <a:pt x="924" y="134"/>
                    <a:pt x="4208" y="2230"/>
                    <a:pt x="4993" y="2912"/>
                  </a:cubicBezTo>
                  <a:cubicBezTo>
                    <a:pt x="5679" y="3509"/>
                    <a:pt x="6466" y="4445"/>
                    <a:pt x="6474" y="4455"/>
                  </a:cubicBezTo>
                  <a:cubicBezTo>
                    <a:pt x="6488" y="4471"/>
                    <a:pt x="6508" y="4480"/>
                    <a:pt x="6530" y="4481"/>
                  </a:cubicBezTo>
                  <a:cubicBezTo>
                    <a:pt x="6590" y="4480"/>
                    <a:pt x="6624" y="4408"/>
                    <a:pt x="6584" y="4362"/>
                  </a:cubicBezTo>
                  <a:cubicBezTo>
                    <a:pt x="6576" y="4353"/>
                    <a:pt x="5781" y="3408"/>
                    <a:pt x="5087" y="2803"/>
                  </a:cubicBezTo>
                  <a:cubicBezTo>
                    <a:pt x="4576" y="2358"/>
                    <a:pt x="1120" y="1"/>
                    <a:pt x="3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6802025" y="3488875"/>
              <a:ext cx="27075" cy="801050"/>
            </a:xfrm>
            <a:custGeom>
              <a:avLst/>
              <a:gdLst/>
              <a:ahLst/>
              <a:cxnLst/>
              <a:rect l="l" t="t" r="r" b="b"/>
              <a:pathLst>
                <a:path w="1083" h="32042" extrusionOk="0">
                  <a:moveTo>
                    <a:pt x="1009" y="1"/>
                  </a:moveTo>
                  <a:cubicBezTo>
                    <a:pt x="980" y="5"/>
                    <a:pt x="939" y="31"/>
                    <a:pt x="935" y="72"/>
                  </a:cubicBezTo>
                  <a:lnTo>
                    <a:pt x="263" y="18697"/>
                  </a:lnTo>
                  <a:lnTo>
                    <a:pt x="225" y="19776"/>
                  </a:lnTo>
                  <a:lnTo>
                    <a:pt x="207" y="20263"/>
                  </a:lnTo>
                  <a:lnTo>
                    <a:pt x="1" y="32042"/>
                  </a:lnTo>
                  <a:lnTo>
                    <a:pt x="145" y="32042"/>
                  </a:lnTo>
                  <a:lnTo>
                    <a:pt x="278" y="24470"/>
                  </a:lnTo>
                  <a:lnTo>
                    <a:pt x="351" y="20268"/>
                  </a:lnTo>
                  <a:lnTo>
                    <a:pt x="407" y="18697"/>
                  </a:lnTo>
                  <a:lnTo>
                    <a:pt x="1080" y="75"/>
                  </a:lnTo>
                  <a:cubicBezTo>
                    <a:pt x="1083" y="39"/>
                    <a:pt x="1050" y="5"/>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6274750" y="4011350"/>
              <a:ext cx="832625" cy="278550"/>
            </a:xfrm>
            <a:custGeom>
              <a:avLst/>
              <a:gdLst/>
              <a:ahLst/>
              <a:cxnLst/>
              <a:rect l="l" t="t" r="r" b="b"/>
              <a:pathLst>
                <a:path w="33305" h="11142" extrusionOk="0">
                  <a:moveTo>
                    <a:pt x="413" y="0"/>
                  </a:moveTo>
                  <a:cubicBezTo>
                    <a:pt x="275" y="0"/>
                    <a:pt x="138" y="6"/>
                    <a:pt x="1" y="19"/>
                  </a:cubicBezTo>
                  <a:lnTo>
                    <a:pt x="1" y="11142"/>
                  </a:lnTo>
                  <a:lnTo>
                    <a:pt x="33305" y="11142"/>
                  </a:lnTo>
                  <a:cubicBezTo>
                    <a:pt x="32393" y="9380"/>
                    <a:pt x="30707" y="8015"/>
                    <a:pt x="28778" y="7554"/>
                  </a:cubicBezTo>
                  <a:cubicBezTo>
                    <a:pt x="28285" y="7435"/>
                    <a:pt x="27778" y="7377"/>
                    <a:pt x="27271" y="7377"/>
                  </a:cubicBezTo>
                  <a:cubicBezTo>
                    <a:pt x="25741" y="7377"/>
                    <a:pt x="24210" y="7906"/>
                    <a:pt x="23050" y="8902"/>
                  </a:cubicBezTo>
                  <a:cubicBezTo>
                    <a:pt x="21876" y="7573"/>
                    <a:pt x="20582" y="6179"/>
                    <a:pt x="18852" y="5776"/>
                  </a:cubicBezTo>
                  <a:cubicBezTo>
                    <a:pt x="18545" y="5704"/>
                    <a:pt x="18232" y="5670"/>
                    <a:pt x="17918" y="5670"/>
                  </a:cubicBezTo>
                  <a:cubicBezTo>
                    <a:pt x="16490" y="5670"/>
                    <a:pt x="15062" y="6386"/>
                    <a:pt x="14258" y="7576"/>
                  </a:cubicBezTo>
                  <a:cubicBezTo>
                    <a:pt x="13729" y="5525"/>
                    <a:pt x="12600" y="3515"/>
                    <a:pt x="10740" y="2499"/>
                  </a:cubicBezTo>
                  <a:cubicBezTo>
                    <a:pt x="10037" y="2114"/>
                    <a:pt x="9220" y="1917"/>
                    <a:pt x="8411" y="1917"/>
                  </a:cubicBezTo>
                  <a:cubicBezTo>
                    <a:pt x="7086" y="1917"/>
                    <a:pt x="5783" y="2444"/>
                    <a:pt x="5042" y="3530"/>
                  </a:cubicBezTo>
                  <a:cubicBezTo>
                    <a:pt x="4550" y="1808"/>
                    <a:pt x="3031" y="418"/>
                    <a:pt x="1273" y="81"/>
                  </a:cubicBezTo>
                  <a:cubicBezTo>
                    <a:pt x="989" y="28"/>
                    <a:pt x="701" y="0"/>
                    <a:pt x="4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7517175" y="3955825"/>
              <a:ext cx="621100" cy="334075"/>
            </a:xfrm>
            <a:custGeom>
              <a:avLst/>
              <a:gdLst/>
              <a:ahLst/>
              <a:cxnLst/>
              <a:rect l="l" t="t" r="r" b="b"/>
              <a:pathLst>
                <a:path w="24844" h="13363" extrusionOk="0">
                  <a:moveTo>
                    <a:pt x="24843" y="1"/>
                  </a:moveTo>
                  <a:cubicBezTo>
                    <a:pt x="23677" y="63"/>
                    <a:pt x="22540" y="389"/>
                    <a:pt x="21519" y="953"/>
                  </a:cubicBezTo>
                  <a:cubicBezTo>
                    <a:pt x="19547" y="2047"/>
                    <a:pt x="18086" y="3951"/>
                    <a:pt x="17292" y="6064"/>
                  </a:cubicBezTo>
                  <a:cubicBezTo>
                    <a:pt x="16198" y="4702"/>
                    <a:pt x="14446" y="3936"/>
                    <a:pt x="12702" y="3921"/>
                  </a:cubicBezTo>
                  <a:cubicBezTo>
                    <a:pt x="12684" y="3921"/>
                    <a:pt x="12666" y="3921"/>
                    <a:pt x="12648" y="3921"/>
                  </a:cubicBezTo>
                  <a:cubicBezTo>
                    <a:pt x="10923" y="3921"/>
                    <a:pt x="9226" y="4620"/>
                    <a:pt x="7912" y="5740"/>
                  </a:cubicBezTo>
                  <a:cubicBezTo>
                    <a:pt x="6789" y="6689"/>
                    <a:pt x="5887" y="8120"/>
                    <a:pt x="6172" y="9564"/>
                  </a:cubicBezTo>
                  <a:cubicBezTo>
                    <a:pt x="5662" y="9287"/>
                    <a:pt x="5093" y="9160"/>
                    <a:pt x="4518" y="9160"/>
                  </a:cubicBezTo>
                  <a:cubicBezTo>
                    <a:pt x="3511" y="9160"/>
                    <a:pt x="2484" y="9551"/>
                    <a:pt x="1720" y="10222"/>
                  </a:cubicBezTo>
                  <a:cubicBezTo>
                    <a:pt x="806" y="11028"/>
                    <a:pt x="241" y="12163"/>
                    <a:pt x="1" y="13363"/>
                  </a:cubicBezTo>
                  <a:lnTo>
                    <a:pt x="24843" y="13363"/>
                  </a:lnTo>
                  <a:lnTo>
                    <a:pt x="248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 name="Google Shape;969;p47"/>
          <p:cNvSpPr txBox="1">
            <a:spLocks noGrp="1"/>
          </p:cNvSpPr>
          <p:nvPr>
            <p:ph type="title"/>
          </p:nvPr>
        </p:nvSpPr>
        <p:spPr>
          <a:xfrm>
            <a:off x="3973050" y="1030988"/>
            <a:ext cx="1197900" cy="99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70" name="Google Shape;970;p47"/>
          <p:cNvSpPr txBox="1">
            <a:spLocks noGrp="1"/>
          </p:cNvSpPr>
          <p:nvPr>
            <p:ph type="subTitle" idx="2"/>
          </p:nvPr>
        </p:nvSpPr>
        <p:spPr>
          <a:xfrm>
            <a:off x="2440950" y="2095463"/>
            <a:ext cx="4262100" cy="99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BỘ DỮ LIỆU</a:t>
            </a:r>
            <a:endParaRPr dirty="0"/>
          </a:p>
        </p:txBody>
      </p:sp>
      <p:sp>
        <p:nvSpPr>
          <p:cNvPr id="972" name="Google Shape;972;p47"/>
          <p:cNvSpPr/>
          <p:nvPr/>
        </p:nvSpPr>
        <p:spPr>
          <a:xfrm>
            <a:off x="4236000" y="3820238"/>
            <a:ext cx="672000" cy="671700"/>
          </a:xfrm>
          <a:prstGeom prst="star16">
            <a:avLst>
              <a:gd name="adj" fmla="val 2510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47"/>
          <p:cNvGrpSpPr/>
          <p:nvPr/>
        </p:nvGrpSpPr>
        <p:grpSpPr>
          <a:xfrm rot="589510">
            <a:off x="176668" y="2838661"/>
            <a:ext cx="1874562" cy="1871724"/>
            <a:chOff x="5163361" y="1051238"/>
            <a:chExt cx="3267412" cy="3262465"/>
          </a:xfrm>
        </p:grpSpPr>
        <p:sp>
          <p:nvSpPr>
            <p:cNvPr id="974" name="Google Shape;974;p47"/>
            <p:cNvSpPr/>
            <p:nvPr/>
          </p:nvSpPr>
          <p:spPr>
            <a:xfrm>
              <a:off x="5163361" y="1051238"/>
              <a:ext cx="3267412" cy="3262465"/>
            </a:xfrm>
            <a:custGeom>
              <a:avLst/>
              <a:gdLst/>
              <a:ahLst/>
              <a:cxnLst/>
              <a:rect l="l" t="t" r="r" b="b"/>
              <a:pathLst>
                <a:path w="68690" h="68586" extrusionOk="0">
                  <a:moveTo>
                    <a:pt x="34344" y="1"/>
                  </a:moveTo>
                  <a:cubicBezTo>
                    <a:pt x="23519" y="1"/>
                    <a:pt x="13204" y="5196"/>
                    <a:pt x="6753" y="13897"/>
                  </a:cubicBezTo>
                  <a:cubicBezTo>
                    <a:pt x="3985" y="17625"/>
                    <a:pt x="2032" y="21800"/>
                    <a:pt x="950" y="26304"/>
                  </a:cubicBezTo>
                  <a:cubicBezTo>
                    <a:pt x="874" y="26615"/>
                    <a:pt x="804" y="26929"/>
                    <a:pt x="738" y="27244"/>
                  </a:cubicBezTo>
                  <a:cubicBezTo>
                    <a:pt x="723" y="27313"/>
                    <a:pt x="676" y="27559"/>
                    <a:pt x="676" y="27559"/>
                  </a:cubicBezTo>
                  <a:cubicBezTo>
                    <a:pt x="634" y="27770"/>
                    <a:pt x="591" y="27981"/>
                    <a:pt x="552" y="28194"/>
                  </a:cubicBezTo>
                  <a:cubicBezTo>
                    <a:pt x="536" y="28282"/>
                    <a:pt x="484" y="28595"/>
                    <a:pt x="484" y="28595"/>
                  </a:cubicBezTo>
                  <a:cubicBezTo>
                    <a:pt x="453" y="28780"/>
                    <a:pt x="422" y="28966"/>
                    <a:pt x="393" y="29153"/>
                  </a:cubicBezTo>
                  <a:cubicBezTo>
                    <a:pt x="377" y="29251"/>
                    <a:pt x="365" y="29350"/>
                    <a:pt x="350" y="29448"/>
                  </a:cubicBezTo>
                  <a:lnTo>
                    <a:pt x="335" y="29555"/>
                  </a:lnTo>
                  <a:cubicBezTo>
                    <a:pt x="309" y="29743"/>
                    <a:pt x="283" y="29930"/>
                    <a:pt x="260" y="30120"/>
                  </a:cubicBezTo>
                  <a:cubicBezTo>
                    <a:pt x="246" y="30238"/>
                    <a:pt x="232" y="30358"/>
                    <a:pt x="220" y="30478"/>
                  </a:cubicBezTo>
                  <a:lnTo>
                    <a:pt x="212" y="30550"/>
                  </a:lnTo>
                  <a:cubicBezTo>
                    <a:pt x="191" y="30728"/>
                    <a:pt x="172" y="30908"/>
                    <a:pt x="155" y="31088"/>
                  </a:cubicBezTo>
                  <a:cubicBezTo>
                    <a:pt x="141" y="31242"/>
                    <a:pt x="128" y="31397"/>
                    <a:pt x="115" y="31554"/>
                  </a:cubicBezTo>
                  <a:cubicBezTo>
                    <a:pt x="103" y="31721"/>
                    <a:pt x="89" y="31888"/>
                    <a:pt x="79" y="32055"/>
                  </a:cubicBezTo>
                  <a:cubicBezTo>
                    <a:pt x="68" y="32226"/>
                    <a:pt x="57" y="32397"/>
                    <a:pt x="48" y="32570"/>
                  </a:cubicBezTo>
                  <a:cubicBezTo>
                    <a:pt x="41" y="32717"/>
                    <a:pt x="35" y="32865"/>
                    <a:pt x="29" y="33011"/>
                  </a:cubicBezTo>
                  <a:cubicBezTo>
                    <a:pt x="21" y="33206"/>
                    <a:pt x="15" y="33402"/>
                    <a:pt x="12" y="33599"/>
                  </a:cubicBezTo>
                  <a:lnTo>
                    <a:pt x="7" y="33755"/>
                  </a:lnTo>
                  <a:cubicBezTo>
                    <a:pt x="4" y="33951"/>
                    <a:pt x="1" y="34149"/>
                    <a:pt x="1" y="34346"/>
                  </a:cubicBezTo>
                  <a:lnTo>
                    <a:pt x="1" y="66777"/>
                  </a:lnTo>
                  <a:cubicBezTo>
                    <a:pt x="1" y="67776"/>
                    <a:pt x="811" y="68586"/>
                    <a:pt x="1810" y="68586"/>
                  </a:cubicBezTo>
                  <a:lnTo>
                    <a:pt x="66881" y="68586"/>
                  </a:lnTo>
                  <a:cubicBezTo>
                    <a:pt x="67879" y="68586"/>
                    <a:pt x="68689" y="67776"/>
                    <a:pt x="68689" y="66777"/>
                  </a:cubicBezTo>
                  <a:lnTo>
                    <a:pt x="68689" y="34347"/>
                  </a:lnTo>
                  <a:cubicBezTo>
                    <a:pt x="68690" y="32390"/>
                    <a:pt x="68524" y="30438"/>
                    <a:pt x="68193" y="28510"/>
                  </a:cubicBezTo>
                  <a:cubicBezTo>
                    <a:pt x="66993" y="21498"/>
                    <a:pt x="63686" y="15118"/>
                    <a:pt x="58629" y="10062"/>
                  </a:cubicBezTo>
                  <a:cubicBezTo>
                    <a:pt x="58342" y="9774"/>
                    <a:pt x="58057" y="9499"/>
                    <a:pt x="57791" y="9253"/>
                  </a:cubicBezTo>
                  <a:cubicBezTo>
                    <a:pt x="51413" y="3287"/>
                    <a:pt x="43086" y="1"/>
                    <a:pt x="34344" y="1"/>
                  </a:cubicBezTo>
                  <a:close/>
                </a:path>
              </a:pathLst>
            </a:custGeom>
            <a:solidFill>
              <a:schemeClr val="dk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5458751" y="1138427"/>
              <a:ext cx="2793782" cy="2774374"/>
            </a:xfrm>
            <a:custGeom>
              <a:avLst/>
              <a:gdLst/>
              <a:ahLst/>
              <a:cxnLst/>
              <a:rect l="l" t="t" r="r" b="b"/>
              <a:pathLst>
                <a:path w="58733" h="58325" extrusionOk="0">
                  <a:moveTo>
                    <a:pt x="28122" y="1"/>
                  </a:moveTo>
                  <a:cubicBezTo>
                    <a:pt x="17410" y="1"/>
                    <a:pt x="7907" y="5178"/>
                    <a:pt x="1983" y="13167"/>
                  </a:cubicBezTo>
                  <a:cubicBezTo>
                    <a:pt x="818" y="14736"/>
                    <a:pt x="4412" y="17684"/>
                    <a:pt x="3542" y="19452"/>
                  </a:cubicBezTo>
                  <a:cubicBezTo>
                    <a:pt x="2495" y="21576"/>
                    <a:pt x="2722" y="24868"/>
                    <a:pt x="2156" y="27226"/>
                  </a:cubicBezTo>
                  <a:cubicBezTo>
                    <a:pt x="1568" y="29668"/>
                    <a:pt x="5928" y="39613"/>
                    <a:pt x="5928" y="42236"/>
                  </a:cubicBezTo>
                  <a:lnTo>
                    <a:pt x="0" y="58324"/>
                  </a:lnTo>
                  <a:lnTo>
                    <a:pt x="58733" y="56476"/>
                  </a:lnTo>
                  <a:lnTo>
                    <a:pt x="50189" y="37617"/>
                  </a:lnTo>
                  <a:cubicBezTo>
                    <a:pt x="50189" y="35730"/>
                    <a:pt x="50575" y="32486"/>
                    <a:pt x="50266" y="30690"/>
                  </a:cubicBezTo>
                  <a:cubicBezTo>
                    <a:pt x="49108" y="23921"/>
                    <a:pt x="53686" y="25104"/>
                    <a:pt x="49034" y="20452"/>
                  </a:cubicBezTo>
                  <a:cubicBezTo>
                    <a:pt x="48775" y="20192"/>
                    <a:pt x="50604" y="9016"/>
                    <a:pt x="50333" y="8765"/>
                  </a:cubicBezTo>
                  <a:cubicBezTo>
                    <a:pt x="44520" y="3327"/>
                    <a:pt x="36709" y="1"/>
                    <a:pt x="281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5263632" y="1555349"/>
              <a:ext cx="3072908" cy="1509364"/>
            </a:xfrm>
            <a:custGeom>
              <a:avLst/>
              <a:gdLst/>
              <a:ahLst/>
              <a:cxnLst/>
              <a:rect l="l" t="t" r="r" b="b"/>
              <a:pathLst>
                <a:path w="64601" h="31731" extrusionOk="0">
                  <a:moveTo>
                    <a:pt x="54434" y="0"/>
                  </a:moveTo>
                  <a:cubicBezTo>
                    <a:pt x="53119" y="595"/>
                    <a:pt x="51922" y="1444"/>
                    <a:pt x="50954" y="2521"/>
                  </a:cubicBezTo>
                  <a:cubicBezTo>
                    <a:pt x="49703" y="3911"/>
                    <a:pt x="48805" y="5855"/>
                    <a:pt x="49372" y="7637"/>
                  </a:cubicBezTo>
                  <a:cubicBezTo>
                    <a:pt x="48851" y="7248"/>
                    <a:pt x="48210" y="7072"/>
                    <a:pt x="47558" y="7072"/>
                  </a:cubicBezTo>
                  <a:cubicBezTo>
                    <a:pt x="46983" y="7072"/>
                    <a:pt x="46399" y="7209"/>
                    <a:pt x="45880" y="7456"/>
                  </a:cubicBezTo>
                  <a:cubicBezTo>
                    <a:pt x="44774" y="7984"/>
                    <a:pt x="43934" y="8945"/>
                    <a:pt x="43267" y="9976"/>
                  </a:cubicBezTo>
                  <a:cubicBezTo>
                    <a:pt x="42200" y="11635"/>
                    <a:pt x="41524" y="13512"/>
                    <a:pt x="41289" y="15470"/>
                  </a:cubicBezTo>
                  <a:cubicBezTo>
                    <a:pt x="40207" y="14151"/>
                    <a:pt x="38519" y="13506"/>
                    <a:pt x="36823" y="13506"/>
                  </a:cubicBezTo>
                  <a:cubicBezTo>
                    <a:pt x="34914" y="13506"/>
                    <a:pt x="32996" y="14324"/>
                    <a:pt x="31925" y="15920"/>
                  </a:cubicBezTo>
                  <a:cubicBezTo>
                    <a:pt x="31074" y="13898"/>
                    <a:pt x="29238" y="12322"/>
                    <a:pt x="27110" y="11786"/>
                  </a:cubicBezTo>
                  <a:cubicBezTo>
                    <a:pt x="26558" y="11647"/>
                    <a:pt x="25990" y="11579"/>
                    <a:pt x="25421" y="11579"/>
                  </a:cubicBezTo>
                  <a:cubicBezTo>
                    <a:pt x="23801" y="11579"/>
                    <a:pt x="22177" y="12129"/>
                    <a:pt x="20914" y="13148"/>
                  </a:cubicBezTo>
                  <a:cubicBezTo>
                    <a:pt x="19784" y="10353"/>
                    <a:pt x="18554" y="7421"/>
                    <a:pt x="16154" y="5593"/>
                  </a:cubicBezTo>
                  <a:cubicBezTo>
                    <a:pt x="15003" y="4716"/>
                    <a:pt x="13495" y="4226"/>
                    <a:pt x="12046" y="4226"/>
                  </a:cubicBezTo>
                  <a:cubicBezTo>
                    <a:pt x="10476" y="4226"/>
                    <a:pt x="8976" y="4803"/>
                    <a:pt x="8077" y="6088"/>
                  </a:cubicBezTo>
                  <a:cubicBezTo>
                    <a:pt x="7573" y="5364"/>
                    <a:pt x="6877" y="4788"/>
                    <a:pt x="6084" y="4402"/>
                  </a:cubicBezTo>
                  <a:cubicBezTo>
                    <a:pt x="3478" y="7908"/>
                    <a:pt x="1609" y="11906"/>
                    <a:pt x="588" y="16154"/>
                  </a:cubicBezTo>
                  <a:cubicBezTo>
                    <a:pt x="0" y="18597"/>
                    <a:pt x="869" y="27082"/>
                    <a:pt x="869" y="27082"/>
                  </a:cubicBezTo>
                  <a:cubicBezTo>
                    <a:pt x="1346" y="27326"/>
                    <a:pt x="648" y="27385"/>
                    <a:pt x="1137" y="27598"/>
                  </a:cubicBezTo>
                  <a:cubicBezTo>
                    <a:pt x="4769" y="29197"/>
                    <a:pt x="8662" y="30152"/>
                    <a:pt x="12584" y="30764"/>
                  </a:cubicBezTo>
                  <a:cubicBezTo>
                    <a:pt x="17104" y="31471"/>
                    <a:pt x="21667" y="31730"/>
                    <a:pt x="26242" y="31730"/>
                  </a:cubicBezTo>
                  <a:cubicBezTo>
                    <a:pt x="30873" y="31730"/>
                    <a:pt x="35517" y="31465"/>
                    <a:pt x="40137" y="31130"/>
                  </a:cubicBezTo>
                  <a:cubicBezTo>
                    <a:pt x="48495" y="30520"/>
                    <a:pt x="54038" y="30918"/>
                    <a:pt x="61833" y="27851"/>
                  </a:cubicBezTo>
                  <a:lnTo>
                    <a:pt x="62449" y="24079"/>
                  </a:lnTo>
                  <a:cubicBezTo>
                    <a:pt x="62449" y="22193"/>
                    <a:pt x="64600" y="20037"/>
                    <a:pt x="64289" y="18241"/>
                  </a:cubicBezTo>
                  <a:cubicBezTo>
                    <a:pt x="63132" y="11473"/>
                    <a:pt x="59882" y="5418"/>
                    <a:pt x="55230" y="766"/>
                  </a:cubicBezTo>
                  <a:cubicBezTo>
                    <a:pt x="54970" y="507"/>
                    <a:pt x="54705" y="251"/>
                    <a:pt x="54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5248934" y="2323740"/>
              <a:ext cx="3095217" cy="1643885"/>
            </a:xfrm>
            <a:custGeom>
              <a:avLst/>
              <a:gdLst/>
              <a:ahLst/>
              <a:cxnLst/>
              <a:rect l="l" t="t" r="r" b="b"/>
              <a:pathLst>
                <a:path w="65070" h="34559" extrusionOk="0">
                  <a:moveTo>
                    <a:pt x="897" y="0"/>
                  </a:moveTo>
                  <a:cubicBezTo>
                    <a:pt x="341" y="2312"/>
                    <a:pt x="42" y="4680"/>
                    <a:pt x="4" y="7058"/>
                  </a:cubicBezTo>
                  <a:cubicBezTo>
                    <a:pt x="1" y="7245"/>
                    <a:pt x="5026" y="34559"/>
                    <a:pt x="5026" y="34559"/>
                  </a:cubicBezTo>
                  <a:lnTo>
                    <a:pt x="58140" y="33405"/>
                  </a:lnTo>
                  <a:lnTo>
                    <a:pt x="65069" y="10158"/>
                  </a:lnTo>
                  <a:cubicBezTo>
                    <a:pt x="65069" y="8270"/>
                    <a:pt x="64909" y="3883"/>
                    <a:pt x="64598" y="2087"/>
                  </a:cubicBezTo>
                  <a:lnTo>
                    <a:pt x="8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5248839" y="2653710"/>
              <a:ext cx="3095312" cy="474629"/>
            </a:xfrm>
            <a:custGeom>
              <a:avLst/>
              <a:gdLst/>
              <a:ahLst/>
              <a:cxnLst/>
              <a:rect l="l" t="t" r="r" b="b"/>
              <a:pathLst>
                <a:path w="65072" h="9978" extrusionOk="0">
                  <a:moveTo>
                    <a:pt x="1639" y="0"/>
                  </a:moveTo>
                  <a:cubicBezTo>
                    <a:pt x="1076" y="0"/>
                    <a:pt x="526" y="33"/>
                    <a:pt x="6" y="121"/>
                  </a:cubicBezTo>
                  <a:cubicBezTo>
                    <a:pt x="4" y="308"/>
                    <a:pt x="1" y="495"/>
                    <a:pt x="1" y="682"/>
                  </a:cubicBezTo>
                  <a:lnTo>
                    <a:pt x="1" y="5538"/>
                  </a:lnTo>
                  <a:cubicBezTo>
                    <a:pt x="3974" y="6728"/>
                    <a:pt x="8210" y="6992"/>
                    <a:pt x="12371" y="7236"/>
                  </a:cubicBezTo>
                  <a:lnTo>
                    <a:pt x="55116" y="9760"/>
                  </a:lnTo>
                  <a:cubicBezTo>
                    <a:pt x="57000" y="9869"/>
                    <a:pt x="58907" y="9978"/>
                    <a:pt x="60804" y="9978"/>
                  </a:cubicBezTo>
                  <a:cubicBezTo>
                    <a:pt x="62236" y="9978"/>
                    <a:pt x="63663" y="9916"/>
                    <a:pt x="65071" y="9747"/>
                  </a:cubicBezTo>
                  <a:lnTo>
                    <a:pt x="65071" y="3301"/>
                  </a:lnTo>
                  <a:cubicBezTo>
                    <a:pt x="64059" y="3193"/>
                    <a:pt x="63028" y="3157"/>
                    <a:pt x="61998" y="3157"/>
                  </a:cubicBezTo>
                  <a:cubicBezTo>
                    <a:pt x="61076" y="3157"/>
                    <a:pt x="60154" y="3186"/>
                    <a:pt x="59246" y="3217"/>
                  </a:cubicBezTo>
                  <a:lnTo>
                    <a:pt x="44277" y="3742"/>
                  </a:lnTo>
                  <a:cubicBezTo>
                    <a:pt x="44205" y="3744"/>
                    <a:pt x="44131" y="3746"/>
                    <a:pt x="44057" y="3746"/>
                  </a:cubicBezTo>
                  <a:cubicBezTo>
                    <a:pt x="43519" y="3746"/>
                    <a:pt x="42942" y="3659"/>
                    <a:pt x="42685" y="3211"/>
                  </a:cubicBezTo>
                  <a:cubicBezTo>
                    <a:pt x="42513" y="2910"/>
                    <a:pt x="42550" y="2527"/>
                    <a:pt x="42405" y="2213"/>
                  </a:cubicBezTo>
                  <a:cubicBezTo>
                    <a:pt x="42142" y="1641"/>
                    <a:pt x="41424" y="1477"/>
                    <a:pt x="40800" y="1399"/>
                  </a:cubicBezTo>
                  <a:cubicBezTo>
                    <a:pt x="38069" y="1055"/>
                    <a:pt x="35311" y="989"/>
                    <a:pt x="32558" y="920"/>
                  </a:cubicBezTo>
                  <a:cubicBezTo>
                    <a:pt x="29402" y="843"/>
                    <a:pt x="26245" y="766"/>
                    <a:pt x="23089" y="691"/>
                  </a:cubicBezTo>
                  <a:cubicBezTo>
                    <a:pt x="17457" y="553"/>
                    <a:pt x="11826" y="417"/>
                    <a:pt x="6193" y="280"/>
                  </a:cubicBezTo>
                  <a:cubicBezTo>
                    <a:pt x="4829" y="247"/>
                    <a:pt x="3186"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5248839" y="2686150"/>
              <a:ext cx="3095312" cy="1542662"/>
            </a:xfrm>
            <a:custGeom>
              <a:avLst/>
              <a:gdLst/>
              <a:ahLst/>
              <a:cxnLst/>
              <a:rect l="l" t="t" r="r" b="b"/>
              <a:pathLst>
                <a:path w="65072" h="32431" extrusionOk="0">
                  <a:moveTo>
                    <a:pt x="1" y="0"/>
                  </a:moveTo>
                  <a:lnTo>
                    <a:pt x="1" y="32430"/>
                  </a:lnTo>
                  <a:lnTo>
                    <a:pt x="65071" y="32430"/>
                  </a:lnTo>
                  <a:lnTo>
                    <a:pt x="65071" y="5593"/>
                  </a:lnTo>
                  <a:cubicBezTo>
                    <a:pt x="63663" y="5417"/>
                    <a:pt x="62228" y="5357"/>
                    <a:pt x="60820" y="5309"/>
                  </a:cubicBezTo>
                  <a:cubicBezTo>
                    <a:pt x="54622" y="5090"/>
                    <a:pt x="48423" y="4871"/>
                    <a:pt x="42224" y="4651"/>
                  </a:cubicBezTo>
                  <a:cubicBezTo>
                    <a:pt x="41353" y="4622"/>
                    <a:pt x="40436" y="4576"/>
                    <a:pt x="39698" y="4112"/>
                  </a:cubicBezTo>
                  <a:cubicBezTo>
                    <a:pt x="39198" y="3798"/>
                    <a:pt x="38823" y="3316"/>
                    <a:pt x="38365" y="2939"/>
                  </a:cubicBezTo>
                  <a:cubicBezTo>
                    <a:pt x="37114" y="1921"/>
                    <a:pt x="35377" y="1803"/>
                    <a:pt x="33764" y="1733"/>
                  </a:cubicBezTo>
                  <a:lnTo>
                    <a:pt x="23049" y="1254"/>
                  </a:lnTo>
                  <a:lnTo>
                    <a:pt x="3534" y="386"/>
                  </a:lnTo>
                  <a:cubicBezTo>
                    <a:pt x="2683" y="349"/>
                    <a:pt x="1343" y="10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6502702" y="3794929"/>
              <a:ext cx="368458" cy="178378"/>
            </a:xfrm>
            <a:custGeom>
              <a:avLst/>
              <a:gdLst/>
              <a:ahLst/>
              <a:cxnLst/>
              <a:rect l="l" t="t" r="r" b="b"/>
              <a:pathLst>
                <a:path w="7746" h="3750" extrusionOk="0">
                  <a:moveTo>
                    <a:pt x="789" y="1"/>
                  </a:moveTo>
                  <a:lnTo>
                    <a:pt x="1" y="3749"/>
                  </a:lnTo>
                  <a:lnTo>
                    <a:pt x="7745" y="3650"/>
                  </a:lnTo>
                  <a:lnTo>
                    <a:pt x="1973" y="2763"/>
                  </a:lnTo>
                  <a:lnTo>
                    <a:pt x="3009" y="346"/>
                  </a:lnTo>
                  <a:lnTo>
                    <a:pt x="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6716230" y="3724530"/>
              <a:ext cx="368458" cy="178378"/>
            </a:xfrm>
            <a:custGeom>
              <a:avLst/>
              <a:gdLst/>
              <a:ahLst/>
              <a:cxnLst/>
              <a:rect l="l" t="t" r="r" b="b"/>
              <a:pathLst>
                <a:path w="7746" h="3750" extrusionOk="0">
                  <a:moveTo>
                    <a:pt x="789" y="1"/>
                  </a:moveTo>
                  <a:lnTo>
                    <a:pt x="1" y="3750"/>
                  </a:lnTo>
                  <a:lnTo>
                    <a:pt x="7745" y="3651"/>
                  </a:lnTo>
                  <a:lnTo>
                    <a:pt x="1973" y="2763"/>
                  </a:lnTo>
                  <a:lnTo>
                    <a:pt x="3009" y="345"/>
                  </a:lnTo>
                  <a:lnTo>
                    <a:pt x="7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5968526" y="1645916"/>
              <a:ext cx="1242035" cy="2271634"/>
            </a:xfrm>
            <a:custGeom>
              <a:avLst/>
              <a:gdLst/>
              <a:ahLst/>
              <a:cxnLst/>
              <a:rect l="l" t="t" r="r" b="b"/>
              <a:pathLst>
                <a:path w="26111" h="47756" extrusionOk="0">
                  <a:moveTo>
                    <a:pt x="19327" y="0"/>
                  </a:moveTo>
                  <a:cubicBezTo>
                    <a:pt x="17462" y="0"/>
                    <a:pt x="14936" y="570"/>
                    <a:pt x="13417" y="3265"/>
                  </a:cubicBezTo>
                  <a:cubicBezTo>
                    <a:pt x="10785" y="7937"/>
                    <a:pt x="11245" y="12342"/>
                    <a:pt x="11245" y="12342"/>
                  </a:cubicBezTo>
                  <a:cubicBezTo>
                    <a:pt x="11245" y="12342"/>
                    <a:pt x="5723" y="20237"/>
                    <a:pt x="4339" y="26485"/>
                  </a:cubicBezTo>
                  <a:cubicBezTo>
                    <a:pt x="2960" y="32733"/>
                    <a:pt x="2960" y="39244"/>
                    <a:pt x="2960" y="39244"/>
                  </a:cubicBezTo>
                  <a:lnTo>
                    <a:pt x="0" y="45887"/>
                  </a:lnTo>
                  <a:cubicBezTo>
                    <a:pt x="0" y="45887"/>
                    <a:pt x="2684" y="47755"/>
                    <a:pt x="7125" y="47755"/>
                  </a:cubicBezTo>
                  <a:cubicBezTo>
                    <a:pt x="8862" y="47755"/>
                    <a:pt x="10868" y="47469"/>
                    <a:pt x="13088" y="46674"/>
                  </a:cubicBezTo>
                  <a:cubicBezTo>
                    <a:pt x="13556" y="46508"/>
                    <a:pt x="14000" y="46346"/>
                    <a:pt x="14417" y="46187"/>
                  </a:cubicBezTo>
                  <a:cubicBezTo>
                    <a:pt x="21094" y="43680"/>
                    <a:pt x="18265" y="41624"/>
                    <a:pt x="21483" y="33084"/>
                  </a:cubicBezTo>
                  <a:cubicBezTo>
                    <a:pt x="24904" y="24007"/>
                    <a:pt x="26111" y="12276"/>
                    <a:pt x="25125" y="10372"/>
                  </a:cubicBezTo>
                  <a:cubicBezTo>
                    <a:pt x="25055" y="10232"/>
                    <a:pt x="24982" y="10097"/>
                    <a:pt x="24905" y="9966"/>
                  </a:cubicBezTo>
                  <a:cubicBezTo>
                    <a:pt x="24715" y="9633"/>
                    <a:pt x="24518" y="9317"/>
                    <a:pt x="24325" y="9023"/>
                  </a:cubicBezTo>
                  <a:cubicBezTo>
                    <a:pt x="24002" y="8536"/>
                    <a:pt x="23654" y="8067"/>
                    <a:pt x="23281" y="7616"/>
                  </a:cubicBezTo>
                  <a:cubicBezTo>
                    <a:pt x="23073" y="7361"/>
                    <a:pt x="22907" y="7180"/>
                    <a:pt x="22822" y="7087"/>
                  </a:cubicBezTo>
                  <a:cubicBezTo>
                    <a:pt x="22779" y="7041"/>
                    <a:pt x="22756" y="7017"/>
                    <a:pt x="22756" y="7017"/>
                  </a:cubicBezTo>
                  <a:lnTo>
                    <a:pt x="22907" y="6550"/>
                  </a:lnTo>
                  <a:lnTo>
                    <a:pt x="23807" y="3725"/>
                  </a:lnTo>
                  <a:lnTo>
                    <a:pt x="21740" y="360"/>
                  </a:lnTo>
                  <a:lnTo>
                    <a:pt x="21705" y="305"/>
                  </a:lnTo>
                  <a:cubicBezTo>
                    <a:pt x="21705" y="305"/>
                    <a:pt x="21512" y="247"/>
                    <a:pt x="21179" y="181"/>
                  </a:cubicBezTo>
                  <a:cubicBezTo>
                    <a:pt x="20752" y="97"/>
                    <a:pt x="20096" y="0"/>
                    <a:pt x="19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6333174" y="2119917"/>
              <a:ext cx="999393" cy="1723038"/>
            </a:xfrm>
            <a:custGeom>
              <a:avLst/>
              <a:gdLst/>
              <a:ahLst/>
              <a:cxnLst/>
              <a:rect l="l" t="t" r="r" b="b"/>
              <a:pathLst>
                <a:path w="21010" h="36223" extrusionOk="0">
                  <a:moveTo>
                    <a:pt x="17239" y="1"/>
                  </a:moveTo>
                  <a:cubicBezTo>
                    <a:pt x="16898" y="359"/>
                    <a:pt x="16601" y="749"/>
                    <a:pt x="16319" y="1040"/>
                  </a:cubicBezTo>
                  <a:cubicBezTo>
                    <a:pt x="15392" y="2006"/>
                    <a:pt x="14310" y="2806"/>
                    <a:pt x="13336" y="3718"/>
                  </a:cubicBezTo>
                  <a:cubicBezTo>
                    <a:pt x="11257" y="5669"/>
                    <a:pt x="9696" y="8170"/>
                    <a:pt x="8861" y="10897"/>
                  </a:cubicBezTo>
                  <a:cubicBezTo>
                    <a:pt x="8468" y="12196"/>
                    <a:pt x="8224" y="13556"/>
                    <a:pt x="7575" y="14749"/>
                  </a:cubicBezTo>
                  <a:cubicBezTo>
                    <a:pt x="6443" y="16832"/>
                    <a:pt x="4244" y="18096"/>
                    <a:pt x="2764" y="19947"/>
                  </a:cubicBezTo>
                  <a:cubicBezTo>
                    <a:pt x="1913" y="21005"/>
                    <a:pt x="1311" y="22250"/>
                    <a:pt x="855" y="23529"/>
                  </a:cubicBezTo>
                  <a:cubicBezTo>
                    <a:pt x="337" y="24994"/>
                    <a:pt x="0" y="26542"/>
                    <a:pt x="109" y="28092"/>
                  </a:cubicBezTo>
                  <a:cubicBezTo>
                    <a:pt x="302" y="30759"/>
                    <a:pt x="1852" y="33235"/>
                    <a:pt x="4020" y="34796"/>
                  </a:cubicBezTo>
                  <a:cubicBezTo>
                    <a:pt x="4858" y="35400"/>
                    <a:pt x="5781" y="35871"/>
                    <a:pt x="6751" y="36222"/>
                  </a:cubicBezTo>
                  <a:cubicBezTo>
                    <a:pt x="13428" y="33715"/>
                    <a:pt x="14371" y="32161"/>
                    <a:pt x="17590" y="23621"/>
                  </a:cubicBezTo>
                  <a:cubicBezTo>
                    <a:pt x="21010" y="14545"/>
                    <a:pt x="18445" y="2311"/>
                    <a:pt x="17459" y="406"/>
                  </a:cubicBezTo>
                  <a:cubicBezTo>
                    <a:pt x="17390" y="267"/>
                    <a:pt x="17316" y="131"/>
                    <a:pt x="17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6527627" y="2008183"/>
              <a:ext cx="598019" cy="981936"/>
            </a:xfrm>
            <a:custGeom>
              <a:avLst/>
              <a:gdLst/>
              <a:ahLst/>
              <a:cxnLst/>
              <a:rect l="l" t="t" r="r" b="b"/>
              <a:pathLst>
                <a:path w="12572" h="20643" extrusionOk="0">
                  <a:moveTo>
                    <a:pt x="11527" y="0"/>
                  </a:moveTo>
                  <a:cubicBezTo>
                    <a:pt x="11018" y="140"/>
                    <a:pt x="10516" y="344"/>
                    <a:pt x="10133" y="514"/>
                  </a:cubicBezTo>
                  <a:cubicBezTo>
                    <a:pt x="8324" y="1303"/>
                    <a:pt x="6821" y="2732"/>
                    <a:pt x="5754" y="4378"/>
                  </a:cubicBezTo>
                  <a:cubicBezTo>
                    <a:pt x="4186" y="6801"/>
                    <a:pt x="3452" y="9661"/>
                    <a:pt x="2776" y="12466"/>
                  </a:cubicBezTo>
                  <a:cubicBezTo>
                    <a:pt x="2099" y="15275"/>
                    <a:pt x="1443" y="18143"/>
                    <a:pt x="1" y="20642"/>
                  </a:cubicBezTo>
                  <a:cubicBezTo>
                    <a:pt x="2246" y="17787"/>
                    <a:pt x="3274" y="14196"/>
                    <a:pt x="4600" y="10816"/>
                  </a:cubicBezTo>
                  <a:cubicBezTo>
                    <a:pt x="5928" y="7434"/>
                    <a:pt x="7776" y="3991"/>
                    <a:pt x="10956" y="2241"/>
                  </a:cubicBezTo>
                  <a:cubicBezTo>
                    <a:pt x="11489" y="1948"/>
                    <a:pt x="12049" y="1708"/>
                    <a:pt x="12571" y="1407"/>
                  </a:cubicBezTo>
                  <a:cubicBezTo>
                    <a:pt x="12248" y="920"/>
                    <a:pt x="11900" y="451"/>
                    <a:pt x="11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6953969" y="1636450"/>
              <a:ext cx="356756" cy="186750"/>
            </a:xfrm>
            <a:custGeom>
              <a:avLst/>
              <a:gdLst/>
              <a:ahLst/>
              <a:cxnLst/>
              <a:rect l="l" t="t" r="r" b="b"/>
              <a:pathLst>
                <a:path w="7500" h="3926" extrusionOk="0">
                  <a:moveTo>
                    <a:pt x="6568" y="1"/>
                  </a:moveTo>
                  <a:cubicBezTo>
                    <a:pt x="4900" y="1"/>
                    <a:pt x="988" y="505"/>
                    <a:pt x="988" y="505"/>
                  </a:cubicBezTo>
                  <a:lnTo>
                    <a:pt x="1" y="2940"/>
                  </a:lnTo>
                  <a:lnTo>
                    <a:pt x="3092" y="3925"/>
                  </a:lnTo>
                  <a:cubicBezTo>
                    <a:pt x="3092" y="3925"/>
                    <a:pt x="7499" y="505"/>
                    <a:pt x="7302" y="112"/>
                  </a:cubicBezTo>
                  <a:cubicBezTo>
                    <a:pt x="7262" y="33"/>
                    <a:pt x="6985" y="1"/>
                    <a:pt x="6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6953969" y="1641730"/>
              <a:ext cx="347338" cy="134568"/>
            </a:xfrm>
            <a:custGeom>
              <a:avLst/>
              <a:gdLst/>
              <a:ahLst/>
              <a:cxnLst/>
              <a:rect l="l" t="t" r="r" b="b"/>
              <a:pathLst>
                <a:path w="7302" h="2829" fill="none" extrusionOk="0">
                  <a:moveTo>
                    <a:pt x="1" y="2829"/>
                  </a:moveTo>
                  <a:cubicBezTo>
                    <a:pt x="1" y="2829"/>
                    <a:pt x="4728" y="485"/>
                    <a:pt x="7302" y="1"/>
                  </a:cubicBezTo>
                </a:path>
              </a:pathLst>
            </a:custGeom>
            <a:noFill/>
            <a:ln w="4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6810270" y="1705707"/>
              <a:ext cx="164536" cy="158542"/>
            </a:xfrm>
            <a:custGeom>
              <a:avLst/>
              <a:gdLst/>
              <a:ahLst/>
              <a:cxnLst/>
              <a:rect l="l" t="t" r="r" b="b"/>
              <a:pathLst>
                <a:path w="3459" h="3333" extrusionOk="0">
                  <a:moveTo>
                    <a:pt x="2020" y="1"/>
                  </a:moveTo>
                  <a:cubicBezTo>
                    <a:pt x="1645" y="1"/>
                    <a:pt x="1270" y="105"/>
                    <a:pt x="960" y="316"/>
                  </a:cubicBezTo>
                  <a:cubicBezTo>
                    <a:pt x="719" y="481"/>
                    <a:pt x="518" y="701"/>
                    <a:pt x="354" y="943"/>
                  </a:cubicBezTo>
                  <a:cubicBezTo>
                    <a:pt x="152" y="1243"/>
                    <a:pt x="1" y="1593"/>
                    <a:pt x="5" y="1956"/>
                  </a:cubicBezTo>
                  <a:cubicBezTo>
                    <a:pt x="10" y="2508"/>
                    <a:pt x="399" y="3024"/>
                    <a:pt x="913" y="3227"/>
                  </a:cubicBezTo>
                  <a:cubicBezTo>
                    <a:pt x="1095" y="3299"/>
                    <a:pt x="1288" y="3332"/>
                    <a:pt x="1482" y="3332"/>
                  </a:cubicBezTo>
                  <a:cubicBezTo>
                    <a:pt x="1839" y="3332"/>
                    <a:pt x="2197" y="3219"/>
                    <a:pt x="2491" y="3014"/>
                  </a:cubicBezTo>
                  <a:cubicBezTo>
                    <a:pt x="2946" y="2697"/>
                    <a:pt x="3244" y="2185"/>
                    <a:pt x="3345" y="1641"/>
                  </a:cubicBezTo>
                  <a:cubicBezTo>
                    <a:pt x="3458" y="1034"/>
                    <a:pt x="3392" y="408"/>
                    <a:pt x="2782" y="152"/>
                  </a:cubicBezTo>
                  <a:cubicBezTo>
                    <a:pt x="2543" y="51"/>
                    <a:pt x="2282" y="1"/>
                    <a:pt x="20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6624854" y="1654525"/>
              <a:ext cx="433245" cy="401279"/>
            </a:xfrm>
            <a:custGeom>
              <a:avLst/>
              <a:gdLst/>
              <a:ahLst/>
              <a:cxnLst/>
              <a:rect l="l" t="t" r="r" b="b"/>
              <a:pathLst>
                <a:path w="9108" h="8436" extrusionOk="0">
                  <a:moveTo>
                    <a:pt x="7381" y="0"/>
                  </a:moveTo>
                  <a:cubicBezTo>
                    <a:pt x="5006" y="399"/>
                    <a:pt x="2784" y="1688"/>
                    <a:pt x="1276" y="3575"/>
                  </a:cubicBezTo>
                  <a:cubicBezTo>
                    <a:pt x="604" y="4413"/>
                    <a:pt x="55" y="5410"/>
                    <a:pt x="17" y="6485"/>
                  </a:cubicBezTo>
                  <a:cubicBezTo>
                    <a:pt x="1" y="6825"/>
                    <a:pt x="44" y="7172"/>
                    <a:pt x="190" y="7474"/>
                  </a:cubicBezTo>
                  <a:cubicBezTo>
                    <a:pt x="516" y="8127"/>
                    <a:pt x="1285" y="8435"/>
                    <a:pt x="2025" y="8435"/>
                  </a:cubicBezTo>
                  <a:cubicBezTo>
                    <a:pt x="2120" y="8435"/>
                    <a:pt x="2215" y="8430"/>
                    <a:pt x="2308" y="8420"/>
                  </a:cubicBezTo>
                  <a:cubicBezTo>
                    <a:pt x="3127" y="8333"/>
                    <a:pt x="3881" y="7949"/>
                    <a:pt x="4646" y="7652"/>
                  </a:cubicBezTo>
                  <a:cubicBezTo>
                    <a:pt x="5935" y="7155"/>
                    <a:pt x="7303" y="6900"/>
                    <a:pt x="8684" y="6900"/>
                  </a:cubicBezTo>
                  <a:cubicBezTo>
                    <a:pt x="8797" y="6900"/>
                    <a:pt x="8911" y="6902"/>
                    <a:pt x="9024" y="6906"/>
                  </a:cubicBezTo>
                  <a:cubicBezTo>
                    <a:pt x="8981" y="6859"/>
                    <a:pt x="8958" y="6836"/>
                    <a:pt x="8958" y="6836"/>
                  </a:cubicBezTo>
                  <a:lnTo>
                    <a:pt x="9108" y="6369"/>
                  </a:lnTo>
                  <a:cubicBezTo>
                    <a:pt x="8536" y="5963"/>
                    <a:pt x="7864" y="5739"/>
                    <a:pt x="7134" y="5600"/>
                  </a:cubicBezTo>
                  <a:cubicBezTo>
                    <a:pt x="6118" y="5407"/>
                    <a:pt x="5074" y="5395"/>
                    <a:pt x="4046" y="5240"/>
                  </a:cubicBezTo>
                  <a:cubicBezTo>
                    <a:pt x="3725" y="5194"/>
                    <a:pt x="3386" y="5125"/>
                    <a:pt x="3146" y="4900"/>
                  </a:cubicBezTo>
                  <a:cubicBezTo>
                    <a:pt x="2794" y="4576"/>
                    <a:pt x="2768" y="4012"/>
                    <a:pt x="2918" y="3551"/>
                  </a:cubicBezTo>
                  <a:cubicBezTo>
                    <a:pt x="3305" y="2366"/>
                    <a:pt x="4545" y="1720"/>
                    <a:pt x="5673" y="1195"/>
                  </a:cubicBezTo>
                  <a:cubicBezTo>
                    <a:pt x="6508" y="804"/>
                    <a:pt x="7181" y="522"/>
                    <a:pt x="7942" y="179"/>
                  </a:cubicBezTo>
                  <a:lnTo>
                    <a:pt x="7907" y="124"/>
                  </a:lnTo>
                  <a:cubicBezTo>
                    <a:pt x="7907" y="124"/>
                    <a:pt x="7714" y="66"/>
                    <a:pt x="7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6870299" y="1746519"/>
              <a:ext cx="61885" cy="59507"/>
            </a:xfrm>
            <a:custGeom>
              <a:avLst/>
              <a:gdLst/>
              <a:ahLst/>
              <a:cxnLst/>
              <a:rect l="l" t="t" r="r" b="b"/>
              <a:pathLst>
                <a:path w="1301" h="1251" extrusionOk="0">
                  <a:moveTo>
                    <a:pt x="675" y="1"/>
                  </a:moveTo>
                  <a:cubicBezTo>
                    <a:pt x="422" y="1"/>
                    <a:pt x="194" y="153"/>
                    <a:pt x="98" y="386"/>
                  </a:cubicBezTo>
                  <a:cubicBezTo>
                    <a:pt x="0" y="620"/>
                    <a:pt x="55" y="889"/>
                    <a:pt x="233" y="1067"/>
                  </a:cubicBezTo>
                  <a:cubicBezTo>
                    <a:pt x="353" y="1187"/>
                    <a:pt x="513" y="1250"/>
                    <a:pt x="676" y="1250"/>
                  </a:cubicBezTo>
                  <a:cubicBezTo>
                    <a:pt x="756" y="1250"/>
                    <a:pt x="837" y="1235"/>
                    <a:pt x="915" y="1203"/>
                  </a:cubicBezTo>
                  <a:cubicBezTo>
                    <a:pt x="1147" y="1106"/>
                    <a:pt x="1300" y="878"/>
                    <a:pt x="1300" y="626"/>
                  </a:cubicBezTo>
                  <a:cubicBezTo>
                    <a:pt x="1299" y="280"/>
                    <a:pt x="1020" y="1"/>
                    <a:pt x="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6318856" y="2420681"/>
              <a:ext cx="431485" cy="1038066"/>
            </a:xfrm>
            <a:custGeom>
              <a:avLst/>
              <a:gdLst/>
              <a:ahLst/>
              <a:cxnLst/>
              <a:rect l="l" t="t" r="r" b="b"/>
              <a:pathLst>
                <a:path w="9071" h="21823" extrusionOk="0">
                  <a:moveTo>
                    <a:pt x="7565" y="1"/>
                  </a:moveTo>
                  <a:lnTo>
                    <a:pt x="7362" y="104"/>
                  </a:lnTo>
                  <a:cubicBezTo>
                    <a:pt x="6097" y="228"/>
                    <a:pt x="4974" y="972"/>
                    <a:pt x="4032" y="1825"/>
                  </a:cubicBezTo>
                  <a:cubicBezTo>
                    <a:pt x="1625" y="4003"/>
                    <a:pt x="1" y="7303"/>
                    <a:pt x="616" y="10491"/>
                  </a:cubicBezTo>
                  <a:cubicBezTo>
                    <a:pt x="829" y="11592"/>
                    <a:pt x="1292" y="12627"/>
                    <a:pt x="1650" y="13691"/>
                  </a:cubicBezTo>
                  <a:cubicBezTo>
                    <a:pt x="2401" y="15927"/>
                    <a:pt x="2692" y="18292"/>
                    <a:pt x="2504" y="20644"/>
                  </a:cubicBezTo>
                  <a:cubicBezTo>
                    <a:pt x="2453" y="21293"/>
                    <a:pt x="2964" y="21822"/>
                    <a:pt x="3563" y="21822"/>
                  </a:cubicBezTo>
                  <a:cubicBezTo>
                    <a:pt x="3676" y="21822"/>
                    <a:pt x="3792" y="21804"/>
                    <a:pt x="3908" y="21763"/>
                  </a:cubicBezTo>
                  <a:cubicBezTo>
                    <a:pt x="5159" y="21330"/>
                    <a:pt x="6239" y="20267"/>
                    <a:pt x="6960" y="19110"/>
                  </a:cubicBezTo>
                  <a:cubicBezTo>
                    <a:pt x="8622" y="16443"/>
                    <a:pt x="9025" y="13182"/>
                    <a:pt x="9049" y="10038"/>
                  </a:cubicBezTo>
                  <a:cubicBezTo>
                    <a:pt x="9070" y="7263"/>
                    <a:pt x="8068" y="2730"/>
                    <a:pt x="7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7110750" y="3893915"/>
              <a:ext cx="1133819" cy="147031"/>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5321426" y="3941672"/>
              <a:ext cx="1012379" cy="172385"/>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7320520" y="3335958"/>
              <a:ext cx="679359" cy="395952"/>
            </a:xfrm>
            <a:custGeom>
              <a:avLst/>
              <a:gdLst/>
              <a:ahLst/>
              <a:cxnLst/>
              <a:rect l="l" t="t" r="r" b="b"/>
              <a:pathLst>
                <a:path w="14282" h="8324" extrusionOk="0">
                  <a:moveTo>
                    <a:pt x="6775" y="1"/>
                  </a:moveTo>
                  <a:lnTo>
                    <a:pt x="5892" y="39"/>
                  </a:lnTo>
                  <a:lnTo>
                    <a:pt x="6506" y="7236"/>
                  </a:lnTo>
                  <a:lnTo>
                    <a:pt x="6506" y="7236"/>
                  </a:lnTo>
                  <a:lnTo>
                    <a:pt x="4083" y="461"/>
                  </a:lnTo>
                  <a:lnTo>
                    <a:pt x="3118" y="772"/>
                  </a:lnTo>
                  <a:lnTo>
                    <a:pt x="5774" y="7314"/>
                  </a:lnTo>
                  <a:lnTo>
                    <a:pt x="5774" y="7314"/>
                  </a:lnTo>
                  <a:lnTo>
                    <a:pt x="1041" y="1809"/>
                  </a:lnTo>
                  <a:lnTo>
                    <a:pt x="233" y="2464"/>
                  </a:lnTo>
                  <a:lnTo>
                    <a:pt x="5084" y="7661"/>
                  </a:lnTo>
                  <a:lnTo>
                    <a:pt x="541" y="6352"/>
                  </a:lnTo>
                  <a:lnTo>
                    <a:pt x="1" y="7082"/>
                  </a:lnTo>
                  <a:lnTo>
                    <a:pt x="4851" y="8324"/>
                  </a:lnTo>
                  <a:lnTo>
                    <a:pt x="4851" y="8315"/>
                  </a:lnTo>
                  <a:lnTo>
                    <a:pt x="10269" y="8315"/>
                  </a:lnTo>
                  <a:lnTo>
                    <a:pt x="14282" y="6389"/>
                  </a:lnTo>
                  <a:lnTo>
                    <a:pt x="13972" y="5391"/>
                  </a:lnTo>
                  <a:lnTo>
                    <a:pt x="9700" y="7661"/>
                  </a:lnTo>
                  <a:lnTo>
                    <a:pt x="13317" y="2735"/>
                  </a:lnTo>
                  <a:lnTo>
                    <a:pt x="12510" y="2309"/>
                  </a:lnTo>
                  <a:lnTo>
                    <a:pt x="8892" y="7507"/>
                  </a:lnTo>
                  <a:lnTo>
                    <a:pt x="11048" y="654"/>
                  </a:lnTo>
                  <a:lnTo>
                    <a:pt x="10125" y="540"/>
                  </a:lnTo>
                  <a:lnTo>
                    <a:pt x="8083" y="7429"/>
                  </a:lnTo>
                  <a:lnTo>
                    <a:pt x="9431" y="347"/>
                  </a:lnTo>
                  <a:lnTo>
                    <a:pt x="8201" y="1"/>
                  </a:lnTo>
                  <a:lnTo>
                    <a:pt x="7121" y="7314"/>
                  </a:lnTo>
                  <a:lnTo>
                    <a:pt x="67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7523726" y="2715309"/>
              <a:ext cx="679359" cy="396047"/>
            </a:xfrm>
            <a:custGeom>
              <a:avLst/>
              <a:gdLst/>
              <a:ahLst/>
              <a:cxnLst/>
              <a:rect l="l" t="t" r="r" b="b"/>
              <a:pathLst>
                <a:path w="14282" h="8326" extrusionOk="0">
                  <a:moveTo>
                    <a:pt x="6776" y="1"/>
                  </a:moveTo>
                  <a:lnTo>
                    <a:pt x="5892" y="39"/>
                  </a:lnTo>
                  <a:lnTo>
                    <a:pt x="6507" y="7236"/>
                  </a:lnTo>
                  <a:lnTo>
                    <a:pt x="4084" y="462"/>
                  </a:lnTo>
                  <a:lnTo>
                    <a:pt x="3118" y="772"/>
                  </a:lnTo>
                  <a:lnTo>
                    <a:pt x="5774" y="7315"/>
                  </a:lnTo>
                  <a:lnTo>
                    <a:pt x="1041" y="1810"/>
                  </a:lnTo>
                  <a:lnTo>
                    <a:pt x="233" y="2464"/>
                  </a:lnTo>
                  <a:lnTo>
                    <a:pt x="5084" y="7661"/>
                  </a:lnTo>
                  <a:lnTo>
                    <a:pt x="5084" y="7661"/>
                  </a:lnTo>
                  <a:lnTo>
                    <a:pt x="541" y="6353"/>
                  </a:lnTo>
                  <a:lnTo>
                    <a:pt x="1" y="7083"/>
                  </a:lnTo>
                  <a:lnTo>
                    <a:pt x="4852" y="8325"/>
                  </a:lnTo>
                  <a:lnTo>
                    <a:pt x="4852" y="8316"/>
                  </a:lnTo>
                  <a:lnTo>
                    <a:pt x="10269" y="8316"/>
                  </a:lnTo>
                  <a:lnTo>
                    <a:pt x="14282" y="6390"/>
                  </a:lnTo>
                  <a:lnTo>
                    <a:pt x="13972" y="5391"/>
                  </a:lnTo>
                  <a:lnTo>
                    <a:pt x="9700" y="7661"/>
                  </a:lnTo>
                  <a:lnTo>
                    <a:pt x="13318" y="2736"/>
                  </a:lnTo>
                  <a:lnTo>
                    <a:pt x="12510" y="2310"/>
                  </a:lnTo>
                  <a:lnTo>
                    <a:pt x="8892" y="7508"/>
                  </a:lnTo>
                  <a:lnTo>
                    <a:pt x="11048" y="655"/>
                  </a:lnTo>
                  <a:lnTo>
                    <a:pt x="10125" y="541"/>
                  </a:lnTo>
                  <a:lnTo>
                    <a:pt x="8083" y="7430"/>
                  </a:lnTo>
                  <a:lnTo>
                    <a:pt x="9431" y="348"/>
                  </a:lnTo>
                  <a:lnTo>
                    <a:pt x="8201" y="1"/>
                  </a:lnTo>
                  <a:lnTo>
                    <a:pt x="7122" y="7315"/>
                  </a:lnTo>
                  <a:lnTo>
                    <a:pt x="67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5314005" y="2973453"/>
              <a:ext cx="679454" cy="396047"/>
            </a:xfrm>
            <a:custGeom>
              <a:avLst/>
              <a:gdLst/>
              <a:ahLst/>
              <a:cxnLst/>
              <a:rect l="l" t="t" r="r" b="b"/>
              <a:pathLst>
                <a:path w="14284" h="8326" extrusionOk="0">
                  <a:moveTo>
                    <a:pt x="6776" y="1"/>
                  </a:moveTo>
                  <a:lnTo>
                    <a:pt x="5892" y="39"/>
                  </a:lnTo>
                  <a:lnTo>
                    <a:pt x="6507" y="7236"/>
                  </a:lnTo>
                  <a:lnTo>
                    <a:pt x="4084" y="461"/>
                  </a:lnTo>
                  <a:lnTo>
                    <a:pt x="3118" y="772"/>
                  </a:lnTo>
                  <a:lnTo>
                    <a:pt x="5774" y="7314"/>
                  </a:lnTo>
                  <a:lnTo>
                    <a:pt x="5774" y="7314"/>
                  </a:lnTo>
                  <a:lnTo>
                    <a:pt x="1041" y="1809"/>
                  </a:lnTo>
                  <a:lnTo>
                    <a:pt x="233" y="2464"/>
                  </a:lnTo>
                  <a:lnTo>
                    <a:pt x="5084" y="7661"/>
                  </a:lnTo>
                  <a:lnTo>
                    <a:pt x="541" y="6353"/>
                  </a:lnTo>
                  <a:lnTo>
                    <a:pt x="1" y="7083"/>
                  </a:lnTo>
                  <a:lnTo>
                    <a:pt x="4852" y="8325"/>
                  </a:lnTo>
                  <a:lnTo>
                    <a:pt x="4852" y="8316"/>
                  </a:lnTo>
                  <a:lnTo>
                    <a:pt x="10270" y="8316"/>
                  </a:lnTo>
                  <a:lnTo>
                    <a:pt x="14283" y="6389"/>
                  </a:lnTo>
                  <a:lnTo>
                    <a:pt x="13972" y="5391"/>
                  </a:lnTo>
                  <a:lnTo>
                    <a:pt x="9700" y="7661"/>
                  </a:lnTo>
                  <a:lnTo>
                    <a:pt x="9700" y="7661"/>
                  </a:lnTo>
                  <a:lnTo>
                    <a:pt x="13318" y="2735"/>
                  </a:lnTo>
                  <a:lnTo>
                    <a:pt x="12510" y="2310"/>
                  </a:lnTo>
                  <a:lnTo>
                    <a:pt x="8892" y="7508"/>
                  </a:lnTo>
                  <a:lnTo>
                    <a:pt x="11048" y="655"/>
                  </a:lnTo>
                  <a:lnTo>
                    <a:pt x="10125" y="540"/>
                  </a:lnTo>
                  <a:lnTo>
                    <a:pt x="8084" y="7429"/>
                  </a:lnTo>
                  <a:lnTo>
                    <a:pt x="9431" y="348"/>
                  </a:lnTo>
                  <a:lnTo>
                    <a:pt x="8202" y="1"/>
                  </a:lnTo>
                  <a:lnTo>
                    <a:pt x="7123" y="7314"/>
                  </a:lnTo>
                  <a:lnTo>
                    <a:pt x="67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 name="Google Shape;996;p47"/>
          <p:cNvSpPr/>
          <p:nvPr/>
        </p:nvSpPr>
        <p:spPr>
          <a:xfrm>
            <a:off x="1332350" y="1590887"/>
            <a:ext cx="1362466" cy="176674"/>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 name="Google Shape;997;p47"/>
          <p:cNvGrpSpPr/>
          <p:nvPr/>
        </p:nvGrpSpPr>
        <p:grpSpPr>
          <a:xfrm>
            <a:off x="6270000" y="1262975"/>
            <a:ext cx="2094096" cy="308826"/>
            <a:chOff x="6270000" y="1262975"/>
            <a:chExt cx="2094096" cy="308826"/>
          </a:xfrm>
        </p:grpSpPr>
        <p:sp>
          <p:nvSpPr>
            <p:cNvPr id="998" name="Google Shape;998;p47"/>
            <p:cNvSpPr/>
            <p:nvPr/>
          </p:nvSpPr>
          <p:spPr>
            <a:xfrm>
              <a:off x="6802722" y="1262975"/>
              <a:ext cx="1561374" cy="26590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6270000" y="1395135"/>
              <a:ext cx="1362227" cy="176666"/>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9AC6275D-6253-4A96-BEAE-B01DB0307B4D}"/>
              </a:ext>
            </a:extLst>
          </p:cNvPr>
          <p:cNvSpPr txBox="1"/>
          <p:nvPr/>
        </p:nvSpPr>
        <p:spPr>
          <a:xfrm>
            <a:off x="8845358" y="4802342"/>
            <a:ext cx="259910" cy="307777"/>
          </a:xfrm>
          <a:prstGeom prst="rect">
            <a:avLst/>
          </a:prstGeom>
          <a:noFill/>
        </p:spPr>
        <p:txBody>
          <a:bodyPr wrap="square" rtlCol="0">
            <a:spAutoFit/>
          </a:bodyPr>
          <a:lstStyle/>
          <a:p>
            <a:r>
              <a:rPr lang="en-VN" dirty="0"/>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12503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2.1. Nguồn dữ liệu:</a:t>
            </a:r>
          </a:p>
          <a:p>
            <a:pPr marL="285750" indent="-285750">
              <a:buSzPts val="1100"/>
              <a:buFont typeface="Arial" panose="020B0604020202020204" pitchFamily="34" charset="0"/>
              <a:buChar char="•"/>
            </a:pPr>
            <a:r>
              <a:rPr lang="vi-VN" b="1" dirty="0"/>
              <a:t>Khách Sạn (Booking.com): </a:t>
            </a:r>
            <a:r>
              <a:rPr lang="vi-VN" dirty="0"/>
              <a:t>Dữ liệu về khách sạn được thu thập từ trang web Booking.com, một trong những nền tảng hàng đầu về đặt phòng và đánh giá khách sạn trực tuyến.</a:t>
            </a:r>
          </a:p>
          <a:p>
            <a:pPr marL="285750" indent="-285750">
              <a:buSzPts val="1100"/>
              <a:buFont typeface="Arial" panose="020B0604020202020204" pitchFamily="34" charset="0"/>
              <a:buChar char="•"/>
            </a:pPr>
            <a:r>
              <a:rPr lang="vi-VN" b="1" dirty="0"/>
              <a:t>Nhà Hàng và Điểm Thu Hút (Tripadvisor): </a:t>
            </a:r>
            <a:r>
              <a:rPr lang="vi-VN" dirty="0"/>
              <a:t>Thông tin về nhà hàng và điểm thu hút được lấy từ trang web Tripadvisor, nơi cung cấp đánh giá và đánh giá từ cộng đồng du lịch trên toàn thế giới.</a:t>
            </a:r>
          </a:p>
          <a:p>
            <a:pPr marL="0" indent="0">
              <a:buSzPts val="1100"/>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2. BỘ DỮ LIỆU</a:t>
            </a:r>
          </a:p>
        </p:txBody>
      </p:sp>
      <p:sp>
        <p:nvSpPr>
          <p:cNvPr id="3" name="TextBox 2">
            <a:extLst>
              <a:ext uri="{FF2B5EF4-FFF2-40B4-BE49-F238E27FC236}">
                <a16:creationId xmlns:a16="http://schemas.microsoft.com/office/drawing/2014/main" id="{E37524CB-DC06-4E0F-650B-F51967293244}"/>
              </a:ext>
            </a:extLst>
          </p:cNvPr>
          <p:cNvSpPr txBox="1"/>
          <p:nvPr/>
        </p:nvSpPr>
        <p:spPr>
          <a:xfrm>
            <a:off x="8845358" y="4802342"/>
            <a:ext cx="259910" cy="307777"/>
          </a:xfrm>
          <a:prstGeom prst="rect">
            <a:avLst/>
          </a:prstGeom>
          <a:noFill/>
        </p:spPr>
        <p:txBody>
          <a:bodyPr wrap="square" rtlCol="0">
            <a:spAutoFit/>
          </a:bodyPr>
          <a:lstStyle/>
          <a:p>
            <a:r>
              <a:rPr lang="en-VN" dirty="0"/>
              <a:t>7</a:t>
            </a:r>
          </a:p>
        </p:txBody>
      </p:sp>
      <p:sp>
        <p:nvSpPr>
          <p:cNvPr id="5" name="TextBox 4">
            <a:extLst>
              <a:ext uri="{FF2B5EF4-FFF2-40B4-BE49-F238E27FC236}">
                <a16:creationId xmlns:a16="http://schemas.microsoft.com/office/drawing/2014/main" id="{A6F8077C-368D-4010-AE24-5BF5BAF299F2}"/>
              </a:ext>
            </a:extLst>
          </p:cNvPr>
          <p:cNvSpPr txBox="1"/>
          <p:nvPr/>
        </p:nvSpPr>
        <p:spPr>
          <a:xfrm>
            <a:off x="253105" y="2918012"/>
            <a:ext cx="5208802" cy="1815882"/>
          </a:xfrm>
          <a:prstGeom prst="rect">
            <a:avLst/>
          </a:prstGeom>
          <a:noFill/>
        </p:spPr>
        <p:txBody>
          <a:bodyPr wrap="square" rtlCol="0">
            <a:spAutoFit/>
          </a:bodyPr>
          <a:lstStyle/>
          <a:p>
            <a:pPr marL="0" indent="0">
              <a:buSzPts val="1100"/>
            </a:pPr>
            <a:r>
              <a:rPr lang="vi-VN" b="1" dirty="0"/>
              <a:t>2.2. Quy trình thu thập:</a:t>
            </a:r>
          </a:p>
          <a:p>
            <a:pPr marL="285750" indent="-285750">
              <a:buSzPts val="1100"/>
              <a:buFont typeface="Arial" panose="020B0604020202020204" pitchFamily="34" charset="0"/>
              <a:buChar char="•"/>
            </a:pPr>
            <a:r>
              <a:rPr lang="vi-VN" b="1" dirty="0"/>
              <a:t>Crawler: </a:t>
            </a:r>
            <a:r>
              <a:rPr lang="vi-VN" dirty="0"/>
              <a:t>Sử dụng công cụ Crawler do Python cung cấp để tự động duyệt qua các trang web, trích xuất thông tin cần thiết như tên, địa chỉ, điểm đánh giá, số lượng đánh giá, và các chi tiết khác.</a:t>
            </a:r>
          </a:p>
          <a:p>
            <a:pPr marL="285750" indent="-285750">
              <a:buSzPts val="1100"/>
              <a:buFont typeface="Arial" panose="020B0604020202020204" pitchFamily="34" charset="0"/>
              <a:buChar char="•"/>
            </a:pPr>
            <a:r>
              <a:rPr lang="vi-VN" b="1" dirty="0"/>
              <a:t>API : </a:t>
            </a:r>
            <a:r>
              <a:rPr lang="vi-VN" dirty="0"/>
              <a:t>Kiểm tra sự có mặt của API để thuận tiện cho việc truy xuất dữ liệu, đảm bảo tính liên tục và hiệu suất cao.</a:t>
            </a:r>
          </a:p>
          <a:p>
            <a:endParaRPr lang="en-US" dirty="0"/>
          </a:p>
        </p:txBody>
      </p:sp>
      <p:pic>
        <p:nvPicPr>
          <p:cNvPr id="7" name="Picture 6">
            <a:extLst>
              <a:ext uri="{FF2B5EF4-FFF2-40B4-BE49-F238E27FC236}">
                <a16:creationId xmlns:a16="http://schemas.microsoft.com/office/drawing/2014/main" id="{37D3B700-154D-4B56-9E97-BC914CE72357}"/>
              </a:ext>
            </a:extLst>
          </p:cNvPr>
          <p:cNvPicPr>
            <a:picLocks noChangeAspect="1"/>
          </p:cNvPicPr>
          <p:nvPr/>
        </p:nvPicPr>
        <p:blipFill>
          <a:blip r:embed="rId3"/>
          <a:stretch>
            <a:fillRect/>
          </a:stretch>
        </p:blipFill>
        <p:spPr>
          <a:xfrm>
            <a:off x="5689188" y="2942290"/>
            <a:ext cx="3286125" cy="1448722"/>
          </a:xfrm>
          <a:prstGeom prst="rect">
            <a:avLst/>
          </a:prstGeom>
        </p:spPr>
      </p:pic>
      <p:sp>
        <p:nvSpPr>
          <p:cNvPr id="8" name="TextBox 7">
            <a:extLst>
              <a:ext uri="{FF2B5EF4-FFF2-40B4-BE49-F238E27FC236}">
                <a16:creationId xmlns:a16="http://schemas.microsoft.com/office/drawing/2014/main" id="{BDF5D37B-C8F1-47F0-99C9-40BB111EA442}"/>
              </a:ext>
            </a:extLst>
          </p:cNvPr>
          <p:cNvSpPr txBox="1"/>
          <p:nvPr/>
        </p:nvSpPr>
        <p:spPr>
          <a:xfrm>
            <a:off x="5654988" y="4473566"/>
            <a:ext cx="3629407" cy="246221"/>
          </a:xfrm>
          <a:prstGeom prst="rect">
            <a:avLst/>
          </a:prstGeom>
          <a:noFill/>
        </p:spPr>
        <p:txBody>
          <a:bodyPr wrap="square" rtlCol="0">
            <a:spAutoFit/>
          </a:bodyPr>
          <a:lstStyle/>
          <a:p>
            <a:r>
              <a:rPr lang="en-US" sz="1000" dirty="0" err="1">
                <a:latin typeface="Barlow" panose="00000500000000000000" pitchFamily="2" charset="0"/>
              </a:rPr>
              <a:t>Hình</a:t>
            </a:r>
            <a:r>
              <a:rPr lang="en-US" sz="1000" dirty="0">
                <a:latin typeface="Barlow" panose="00000500000000000000" pitchFamily="2" charset="0"/>
              </a:rPr>
              <a:t> 1. </a:t>
            </a:r>
            <a:r>
              <a:rPr lang="en-US" sz="1000" dirty="0" err="1">
                <a:latin typeface="Barlow" panose="00000500000000000000" pitchFamily="2" charset="0"/>
              </a:rPr>
              <a:t>Mô</a:t>
            </a:r>
            <a:r>
              <a:rPr lang="en-US" sz="1000" dirty="0">
                <a:latin typeface="Barlow" panose="00000500000000000000" pitchFamily="2" charset="0"/>
              </a:rPr>
              <a:t> </a:t>
            </a:r>
            <a:r>
              <a:rPr lang="en-US" sz="1000" dirty="0" err="1">
                <a:latin typeface="Barlow" panose="00000500000000000000" pitchFamily="2" charset="0"/>
              </a:rPr>
              <a:t>tả</a:t>
            </a:r>
            <a:r>
              <a:rPr lang="en-US" sz="1000" dirty="0">
                <a:latin typeface="Barlow" panose="00000500000000000000" pitchFamily="2" charset="0"/>
              </a:rPr>
              <a:t> </a:t>
            </a:r>
            <a:r>
              <a:rPr lang="en-US" sz="1000" dirty="0" err="1">
                <a:latin typeface="Barlow" panose="00000500000000000000" pitchFamily="2" charset="0"/>
              </a:rPr>
              <a:t>quy</a:t>
            </a:r>
            <a:r>
              <a:rPr lang="en-US" sz="1000" dirty="0">
                <a:latin typeface="Barlow" panose="00000500000000000000" pitchFamily="2" charset="0"/>
              </a:rPr>
              <a:t> </a:t>
            </a:r>
            <a:r>
              <a:rPr lang="en-US" sz="1000" dirty="0" err="1">
                <a:latin typeface="Barlow" panose="00000500000000000000" pitchFamily="2" charset="0"/>
              </a:rPr>
              <a:t>trình</a:t>
            </a:r>
            <a:r>
              <a:rPr lang="en-US" sz="1000" dirty="0">
                <a:latin typeface="Barlow" panose="00000500000000000000" pitchFamily="2" charset="0"/>
              </a:rPr>
              <a:t> </a:t>
            </a:r>
            <a:r>
              <a:rPr lang="en-US" sz="1000" dirty="0" err="1">
                <a:latin typeface="Barlow" panose="00000500000000000000" pitchFamily="2" charset="0"/>
              </a:rPr>
              <a:t>thu</a:t>
            </a:r>
            <a:r>
              <a:rPr lang="en-US" sz="1000" dirty="0">
                <a:latin typeface="Barlow" panose="00000500000000000000" pitchFamily="2" charset="0"/>
              </a:rPr>
              <a:t> </a:t>
            </a:r>
            <a:r>
              <a:rPr lang="en-US" sz="1000" dirty="0" err="1">
                <a:latin typeface="Barlow" panose="00000500000000000000" pitchFamily="2" charset="0"/>
              </a:rPr>
              <a:t>thập</a:t>
            </a:r>
            <a:r>
              <a:rPr lang="en-US" sz="1000" dirty="0">
                <a:latin typeface="Barlow" panose="00000500000000000000" pitchFamily="2" charset="0"/>
              </a:rPr>
              <a:t> </a:t>
            </a:r>
            <a:r>
              <a:rPr lang="en-US" sz="1000" dirty="0" err="1">
                <a:latin typeface="Barlow" panose="00000500000000000000" pitchFamily="2" charset="0"/>
              </a:rPr>
              <a:t>dữ</a:t>
            </a:r>
            <a:r>
              <a:rPr lang="en-US" sz="1000" dirty="0">
                <a:latin typeface="Barlow" panose="00000500000000000000" pitchFamily="2" charset="0"/>
              </a:rPr>
              <a:t> </a:t>
            </a:r>
            <a:r>
              <a:rPr lang="en-US" sz="1000" dirty="0" err="1">
                <a:latin typeface="Barlow" panose="00000500000000000000" pitchFamily="2" charset="0"/>
              </a:rPr>
              <a:t>liệu</a:t>
            </a:r>
            <a:r>
              <a:rPr lang="en-US" sz="1000" dirty="0">
                <a:latin typeface="Barlow" panose="00000500000000000000" pitchFamily="2" charset="0"/>
              </a:rPr>
              <a:t> </a:t>
            </a:r>
            <a:r>
              <a:rPr lang="en-US" sz="1000" dirty="0" err="1">
                <a:latin typeface="Barlow" panose="00000500000000000000" pitchFamily="2" charset="0"/>
              </a:rPr>
              <a:t>cho</a:t>
            </a:r>
            <a:r>
              <a:rPr lang="en-US" sz="1000" dirty="0">
                <a:latin typeface="Barlow" panose="00000500000000000000" pitchFamily="2" charset="0"/>
              </a:rPr>
              <a:t> </a:t>
            </a:r>
            <a:r>
              <a:rPr lang="en-US" sz="1000" dirty="0" err="1">
                <a:latin typeface="Barlow" panose="00000500000000000000" pitchFamily="2" charset="0"/>
              </a:rPr>
              <a:t>hệ</a:t>
            </a:r>
            <a:r>
              <a:rPr lang="en-US" sz="1000" dirty="0">
                <a:latin typeface="Barlow" panose="00000500000000000000" pitchFamily="2" charset="0"/>
              </a:rPr>
              <a:t> </a:t>
            </a:r>
            <a:r>
              <a:rPr lang="en-US" sz="1000" dirty="0" err="1">
                <a:latin typeface="Barlow" panose="00000500000000000000" pitchFamily="2" charset="0"/>
              </a:rPr>
              <a:t>khuyến</a:t>
            </a:r>
            <a:r>
              <a:rPr lang="en-US" sz="1000" dirty="0">
                <a:latin typeface="Barlow" panose="00000500000000000000" pitchFamily="2" charset="0"/>
              </a:rPr>
              <a:t> </a:t>
            </a:r>
            <a:r>
              <a:rPr lang="en-US" sz="1000" dirty="0" err="1">
                <a:latin typeface="Barlow" panose="00000500000000000000" pitchFamily="2" charset="0"/>
              </a:rPr>
              <a:t>nghị</a:t>
            </a:r>
            <a:r>
              <a:rPr lang="en-US" sz="1000" dirty="0">
                <a:latin typeface="Barlow" panose="00000500000000000000" pitchFamily="2" charset="0"/>
              </a:rPr>
              <a:t>.</a:t>
            </a:r>
          </a:p>
        </p:txBody>
      </p:sp>
    </p:spTree>
    <p:extLst>
      <p:ext uri="{BB962C8B-B14F-4D97-AF65-F5344CB8AC3E}">
        <p14:creationId xmlns:p14="http://schemas.microsoft.com/office/powerpoint/2010/main" val="3665117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2.3. Tiền Xử Lý Dữ Liệu</a:t>
            </a:r>
          </a:p>
          <a:p>
            <a:pPr marL="0" indent="0">
              <a:buSzPts val="1100"/>
              <a:buFont typeface="Arial"/>
              <a:buNone/>
            </a:pPr>
            <a:r>
              <a:rPr lang="vi-VN" b="1" dirty="0"/>
              <a:t>2.3.1. Làm Sạch Dữ Liệu:</a:t>
            </a:r>
          </a:p>
          <a:p>
            <a:pPr marL="285750" indent="-285750">
              <a:buSzPts val="1100"/>
              <a:buFont typeface="Arial" panose="020B0604020202020204" pitchFamily="34" charset="0"/>
              <a:buChar char="•"/>
            </a:pPr>
            <a:r>
              <a:rPr lang="vi-VN" b="1" dirty="0"/>
              <a:t>Loại Bỏ Dữ Liệu Trùng Lặp: </a:t>
            </a:r>
            <a:r>
              <a:rPr lang="vi-VN" dirty="0"/>
              <a:t>Kiểm tra và loại bỏ các dòng dữ liệu trùng lặp để đảm bảo tính chính xác của bộ dữ liệu.</a:t>
            </a:r>
          </a:p>
          <a:p>
            <a:pPr marL="285750" indent="-285750">
              <a:buSzPts val="1100"/>
              <a:buFont typeface="Arial" panose="020B0604020202020204" pitchFamily="34" charset="0"/>
              <a:buChar char="•"/>
            </a:pPr>
            <a:r>
              <a:rPr lang="vi-VN" b="1" dirty="0"/>
              <a:t>Xử Lý Dữ Liệu Thiếu: </a:t>
            </a:r>
            <a:r>
              <a:rPr lang="vi-VN" dirty="0"/>
              <a:t>Đối với các trường có giá trị thiếu, xem xét các phương pháp như điền giá trị trung bình, trung vị, hoặc sử dụng mô hình dự đoán để điền giá trị.</a:t>
            </a:r>
          </a:p>
          <a:p>
            <a:pPr marL="0" indent="0">
              <a:buSzPts val="1100"/>
              <a:buFont typeface="Arial"/>
              <a:buNone/>
            </a:pPr>
            <a:endParaRPr lang="vi-VN" dirty="0"/>
          </a:p>
          <a:p>
            <a:pPr marL="0" indent="0">
              <a:buSzPts val="1100"/>
              <a:buFont typeface="Arial"/>
              <a:buNone/>
            </a:pPr>
            <a:r>
              <a:rPr lang="vi-VN" b="1" dirty="0"/>
              <a:t>2.3.2. Chuẩn Hóa Dữ Liệu:</a:t>
            </a:r>
          </a:p>
          <a:p>
            <a:pPr marL="285750" indent="-285750">
              <a:buSzPts val="1100"/>
              <a:buFont typeface="Arial" panose="020B0604020202020204" pitchFamily="34" charset="0"/>
              <a:buChar char="•"/>
            </a:pPr>
            <a:r>
              <a:rPr lang="vi-VN" b="1" dirty="0"/>
              <a:t>Chuẩn Hóa Định Dạng: </a:t>
            </a:r>
            <a:r>
              <a:rPr lang="vi-VN" dirty="0"/>
              <a:t>Đảm bảo định dạng đồng nhất cho các trường như số điện thoại, địa chỉ email, và các trường dữ liệu khác.</a:t>
            </a:r>
          </a:p>
          <a:p>
            <a:pPr marL="285750" indent="-285750">
              <a:buSzPts val="1100"/>
              <a:buFont typeface="Arial" panose="020B0604020202020204" pitchFamily="34" charset="0"/>
              <a:buChar char="•"/>
            </a:pPr>
            <a:r>
              <a:rPr lang="vi-VN" b="1" dirty="0"/>
              <a:t>Chuyển Đổi Kiểu Dữ Liệu: </a:t>
            </a:r>
            <a:r>
              <a:rPr lang="vi-VN" dirty="0"/>
              <a:t>Chuyển đổi kiểu dữ liệu của các trường để đảm bảo sự nhất quán, ví dụ, chuyển các trường ngày tháng thành định dạng đồng nhất.</a:t>
            </a:r>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2. BỘ DỮ LIỆU</a:t>
            </a:r>
          </a:p>
        </p:txBody>
      </p:sp>
      <p:sp>
        <p:nvSpPr>
          <p:cNvPr id="3" name="TextBox 2">
            <a:extLst>
              <a:ext uri="{FF2B5EF4-FFF2-40B4-BE49-F238E27FC236}">
                <a16:creationId xmlns:a16="http://schemas.microsoft.com/office/drawing/2014/main" id="{1064AD3B-2823-3419-6B2E-961D4B9A64C9}"/>
              </a:ext>
            </a:extLst>
          </p:cNvPr>
          <p:cNvSpPr txBox="1"/>
          <p:nvPr/>
        </p:nvSpPr>
        <p:spPr>
          <a:xfrm>
            <a:off x="8845358" y="4802342"/>
            <a:ext cx="259910" cy="307777"/>
          </a:xfrm>
          <a:prstGeom prst="rect">
            <a:avLst/>
          </a:prstGeom>
          <a:noFill/>
        </p:spPr>
        <p:txBody>
          <a:bodyPr wrap="square" rtlCol="0">
            <a:spAutoFit/>
          </a:bodyPr>
          <a:lstStyle/>
          <a:p>
            <a:r>
              <a:rPr lang="en-VN" dirty="0"/>
              <a:t>8</a:t>
            </a:r>
          </a:p>
        </p:txBody>
      </p:sp>
    </p:spTree>
    <p:extLst>
      <p:ext uri="{BB962C8B-B14F-4D97-AF65-F5344CB8AC3E}">
        <p14:creationId xmlns:p14="http://schemas.microsoft.com/office/powerpoint/2010/main" val="168154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8" name="Google Shape;698;p42"/>
          <p:cNvSpPr/>
          <p:nvPr/>
        </p:nvSpPr>
        <p:spPr>
          <a:xfrm>
            <a:off x="7360301" y="1296886"/>
            <a:ext cx="1362218" cy="231972"/>
          </a:xfrm>
          <a:custGeom>
            <a:avLst/>
            <a:gdLst/>
            <a:ahLst/>
            <a:cxnLst/>
            <a:rect l="l" t="t" r="r" b="b"/>
            <a:pathLst>
              <a:path w="21283" h="3624" extrusionOk="0">
                <a:moveTo>
                  <a:pt x="7373" y="0"/>
                </a:moveTo>
                <a:cubicBezTo>
                  <a:pt x="5966" y="0"/>
                  <a:pt x="4527" y="812"/>
                  <a:pt x="4103" y="2143"/>
                </a:cubicBezTo>
                <a:cubicBezTo>
                  <a:pt x="3683" y="1928"/>
                  <a:pt x="3211" y="1820"/>
                  <a:pt x="2739" y="1820"/>
                </a:cubicBezTo>
                <a:cubicBezTo>
                  <a:pt x="2270" y="1820"/>
                  <a:pt x="1801" y="1927"/>
                  <a:pt x="1383" y="2140"/>
                </a:cubicBezTo>
                <a:cubicBezTo>
                  <a:pt x="768" y="2454"/>
                  <a:pt x="274" y="2991"/>
                  <a:pt x="0" y="3624"/>
                </a:cubicBezTo>
                <a:lnTo>
                  <a:pt x="21283" y="3624"/>
                </a:lnTo>
                <a:cubicBezTo>
                  <a:pt x="20598" y="2994"/>
                  <a:pt x="19660" y="2665"/>
                  <a:pt x="18727" y="2665"/>
                </a:cubicBezTo>
                <a:cubicBezTo>
                  <a:pt x="17968" y="2665"/>
                  <a:pt x="17212" y="2882"/>
                  <a:pt x="16597" y="3331"/>
                </a:cubicBezTo>
                <a:cubicBezTo>
                  <a:pt x="16166" y="2447"/>
                  <a:pt x="15282" y="1796"/>
                  <a:pt x="14312" y="1652"/>
                </a:cubicBezTo>
                <a:cubicBezTo>
                  <a:pt x="14168" y="1630"/>
                  <a:pt x="14022" y="1620"/>
                  <a:pt x="13877" y="1620"/>
                </a:cubicBezTo>
                <a:cubicBezTo>
                  <a:pt x="13039" y="1620"/>
                  <a:pt x="12205" y="1973"/>
                  <a:pt x="11635" y="2583"/>
                </a:cubicBezTo>
                <a:cubicBezTo>
                  <a:pt x="10727" y="1312"/>
                  <a:pt x="9407" y="247"/>
                  <a:pt x="7859" y="33"/>
                </a:cubicBezTo>
                <a:cubicBezTo>
                  <a:pt x="7699" y="11"/>
                  <a:pt x="7536"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a:off x="343325" y="1317625"/>
            <a:ext cx="1788951" cy="231972"/>
          </a:xfrm>
          <a:custGeom>
            <a:avLst/>
            <a:gdLst/>
            <a:ahLst/>
            <a:cxnLst/>
            <a:rect l="l" t="t" r="r" b="b"/>
            <a:pathLst>
              <a:path w="23836" h="3091" extrusionOk="0">
                <a:moveTo>
                  <a:pt x="9692" y="0"/>
                </a:moveTo>
                <a:cubicBezTo>
                  <a:pt x="9554" y="0"/>
                  <a:pt x="9417" y="5"/>
                  <a:pt x="9280" y="15"/>
                </a:cubicBezTo>
                <a:cubicBezTo>
                  <a:pt x="7335" y="154"/>
                  <a:pt x="5520" y="1225"/>
                  <a:pt x="4265" y="2716"/>
                </a:cubicBezTo>
                <a:cubicBezTo>
                  <a:pt x="3785" y="2314"/>
                  <a:pt x="3161" y="2133"/>
                  <a:pt x="2529" y="2133"/>
                </a:cubicBezTo>
                <a:cubicBezTo>
                  <a:pt x="2178" y="2133"/>
                  <a:pt x="1824" y="2189"/>
                  <a:pt x="1492" y="2294"/>
                </a:cubicBezTo>
                <a:cubicBezTo>
                  <a:pt x="950" y="2463"/>
                  <a:pt x="455" y="2747"/>
                  <a:pt x="0" y="3091"/>
                </a:cubicBezTo>
                <a:lnTo>
                  <a:pt x="23835" y="3091"/>
                </a:lnTo>
                <a:cubicBezTo>
                  <a:pt x="23302" y="2361"/>
                  <a:pt x="22527" y="1814"/>
                  <a:pt x="21680" y="1477"/>
                </a:cubicBezTo>
                <a:cubicBezTo>
                  <a:pt x="20746" y="1105"/>
                  <a:pt x="19732" y="977"/>
                  <a:pt x="18725" y="977"/>
                </a:cubicBezTo>
                <a:cubicBezTo>
                  <a:pt x="18623" y="977"/>
                  <a:pt x="18522" y="978"/>
                  <a:pt x="18421" y="981"/>
                </a:cubicBezTo>
                <a:cubicBezTo>
                  <a:pt x="16944" y="1019"/>
                  <a:pt x="15385" y="1354"/>
                  <a:pt x="14332" y="2385"/>
                </a:cubicBezTo>
                <a:cubicBezTo>
                  <a:pt x="13346" y="863"/>
                  <a:pt x="11510" y="0"/>
                  <a:pt x="9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p43">
            <a:extLst>
              <a:ext uri="{FF2B5EF4-FFF2-40B4-BE49-F238E27FC236}">
                <a16:creationId xmlns:a16="http://schemas.microsoft.com/office/drawing/2014/main" id="{1CCB504C-4C2B-840E-CF2C-7BE78C13A2AD}"/>
              </a:ext>
            </a:extLst>
          </p:cNvPr>
          <p:cNvSpPr txBox="1">
            <a:spLocks/>
          </p:cNvSpPr>
          <p:nvPr/>
        </p:nvSpPr>
        <p:spPr>
          <a:xfrm>
            <a:off x="253105" y="1667619"/>
            <a:ext cx="8469414" cy="2928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400"/>
              <a:buFont typeface="Barlow"/>
              <a:buNone/>
              <a:defRPr sz="1400" b="0" i="0" u="none" strike="noStrike" cap="none">
                <a:solidFill>
                  <a:schemeClr val="dk1"/>
                </a:solidFill>
                <a:latin typeface="Barlow"/>
                <a:ea typeface="Barlow"/>
                <a:cs typeface="Barlow"/>
                <a:sym typeface="Barlow"/>
              </a:defRPr>
            </a:lvl9pPr>
          </a:lstStyle>
          <a:p>
            <a:pPr marL="0" indent="0">
              <a:buSzPts val="1100"/>
              <a:buFont typeface="Arial"/>
              <a:buNone/>
            </a:pPr>
            <a:r>
              <a:rPr lang="vi-VN" b="1" dirty="0"/>
              <a:t>2.4. Tiền Xử Lý Dữ Liệu</a:t>
            </a:r>
          </a:p>
          <a:p>
            <a:pPr marL="0" indent="0">
              <a:buSzPts val="1100"/>
              <a:buFont typeface="Arial"/>
              <a:buNone/>
            </a:pPr>
            <a:r>
              <a:rPr lang="vi-VN" b="1" dirty="0"/>
              <a:t>2.4.1. Làm Sạch Dữ Liệu:</a:t>
            </a:r>
          </a:p>
          <a:p>
            <a:pPr marL="285750" indent="-285750">
              <a:buSzPts val="1100"/>
              <a:buFont typeface="Arial" panose="020B0604020202020204" pitchFamily="34" charset="0"/>
              <a:buChar char="•"/>
            </a:pPr>
            <a:r>
              <a:rPr lang="vi-VN" b="1" dirty="0"/>
              <a:t>Loại Bỏ Dữ Liệu Trùng Lặp: </a:t>
            </a:r>
            <a:r>
              <a:rPr lang="vi-VN" dirty="0"/>
              <a:t>Kiểm tra và loại bỏ các dòng dữ liệu trùng lặp để đảm bảo tính chính xác của bộ dữ liệu.</a:t>
            </a:r>
          </a:p>
          <a:p>
            <a:pPr marL="285750" indent="-285750">
              <a:buSzPts val="1100"/>
              <a:buFont typeface="Arial" panose="020B0604020202020204" pitchFamily="34" charset="0"/>
              <a:buChar char="•"/>
            </a:pPr>
            <a:r>
              <a:rPr lang="vi-VN" b="1" dirty="0"/>
              <a:t>Xử Lý Dữ Liệu Thiếu: </a:t>
            </a:r>
            <a:r>
              <a:rPr lang="vi-VN" dirty="0"/>
              <a:t>Đối với các trường có giá trị thiếu, xem xét các phương pháp như điền giá trị trung bình, trung vị, hoặc sử dụng mô hình dự đoán để điền giá trị.</a:t>
            </a:r>
          </a:p>
          <a:p>
            <a:pPr marL="0" indent="0">
              <a:buSzPts val="1100"/>
              <a:buFont typeface="Arial"/>
              <a:buNone/>
            </a:pPr>
            <a:endParaRPr lang="vi-VN" dirty="0"/>
          </a:p>
          <a:p>
            <a:pPr marL="0" indent="0">
              <a:buSzPts val="1100"/>
              <a:buFont typeface="Arial"/>
              <a:buNone/>
            </a:pPr>
            <a:r>
              <a:rPr lang="vi-VN" b="1" dirty="0"/>
              <a:t>2.4.1. Chuẩn Hóa Dữ Liệu:</a:t>
            </a:r>
          </a:p>
          <a:p>
            <a:pPr marL="285750" indent="-285750">
              <a:buSzPts val="1100"/>
              <a:buFont typeface="Arial" panose="020B0604020202020204" pitchFamily="34" charset="0"/>
              <a:buChar char="•"/>
            </a:pPr>
            <a:r>
              <a:rPr lang="vi-VN" b="1" dirty="0"/>
              <a:t>Chuẩn Hóa Định Dạng: </a:t>
            </a:r>
            <a:r>
              <a:rPr lang="vi-VN" dirty="0"/>
              <a:t>Đảm bảo định dạng đồng nhất cho các trường như số ID, URL, Ratings, và các trường dữ liệu khác.</a:t>
            </a:r>
          </a:p>
          <a:p>
            <a:pPr marL="285750" indent="-285750">
              <a:buSzPts val="1100"/>
              <a:buFont typeface="Arial" panose="020B0604020202020204" pitchFamily="34" charset="0"/>
              <a:buChar char="•"/>
            </a:pPr>
            <a:r>
              <a:rPr lang="vi-VN" b="1" dirty="0"/>
              <a:t>Chuyển Đổi Kiểu Dữ Liệu: </a:t>
            </a:r>
            <a:r>
              <a:rPr lang="vi-VN" dirty="0"/>
              <a:t>Chuyển đổi kiểu dữ liệu của các trường để đảm bảo sự nhất quán, ví dụ, chuyển các trường Location, Service thành định dạng đồng nhất.</a:t>
            </a:r>
          </a:p>
          <a:p>
            <a:pPr marL="0" indent="0">
              <a:buSzPts val="1100"/>
              <a:buFont typeface="Arial"/>
              <a:buNone/>
            </a:pPr>
            <a:endParaRPr lang="vi-VN" dirty="0"/>
          </a:p>
        </p:txBody>
      </p:sp>
      <p:sp>
        <p:nvSpPr>
          <p:cNvPr id="4" name="Title 3">
            <a:extLst>
              <a:ext uri="{FF2B5EF4-FFF2-40B4-BE49-F238E27FC236}">
                <a16:creationId xmlns:a16="http://schemas.microsoft.com/office/drawing/2014/main" id="{FBA42ED2-B7B7-9148-B343-99C99F47592C}"/>
              </a:ext>
            </a:extLst>
          </p:cNvPr>
          <p:cNvSpPr>
            <a:spLocks noGrp="1"/>
          </p:cNvSpPr>
          <p:nvPr>
            <p:ph type="title"/>
          </p:nvPr>
        </p:nvSpPr>
        <p:spPr/>
        <p:txBody>
          <a:bodyPr/>
          <a:lstStyle/>
          <a:p>
            <a:r>
              <a:rPr lang="en-VN" dirty="0"/>
              <a:t>2. BỘ DỮ LIỆU</a:t>
            </a:r>
          </a:p>
        </p:txBody>
      </p:sp>
      <p:sp>
        <p:nvSpPr>
          <p:cNvPr id="3" name="TextBox 2">
            <a:extLst>
              <a:ext uri="{FF2B5EF4-FFF2-40B4-BE49-F238E27FC236}">
                <a16:creationId xmlns:a16="http://schemas.microsoft.com/office/drawing/2014/main" id="{449A470A-4A23-32B1-3477-31CD794CBDE8}"/>
              </a:ext>
            </a:extLst>
          </p:cNvPr>
          <p:cNvSpPr txBox="1"/>
          <p:nvPr/>
        </p:nvSpPr>
        <p:spPr>
          <a:xfrm>
            <a:off x="8845358" y="4802342"/>
            <a:ext cx="259910" cy="307777"/>
          </a:xfrm>
          <a:prstGeom prst="rect">
            <a:avLst/>
          </a:prstGeom>
          <a:noFill/>
        </p:spPr>
        <p:txBody>
          <a:bodyPr wrap="square" rtlCol="0">
            <a:spAutoFit/>
          </a:bodyPr>
          <a:lstStyle/>
          <a:p>
            <a:r>
              <a:rPr lang="en-VN" dirty="0"/>
              <a:t>9</a:t>
            </a:r>
          </a:p>
        </p:txBody>
      </p:sp>
    </p:spTree>
    <p:extLst>
      <p:ext uri="{BB962C8B-B14F-4D97-AF65-F5344CB8AC3E}">
        <p14:creationId xmlns:p14="http://schemas.microsoft.com/office/powerpoint/2010/main" val="3246631556"/>
      </p:ext>
    </p:extLst>
  </p:cSld>
  <p:clrMapOvr>
    <a:masterClrMapping/>
  </p:clrMapOvr>
</p:sld>
</file>

<file path=ppt/theme/theme1.xml><?xml version="1.0" encoding="utf-8"?>
<a:theme xmlns:a="http://schemas.openxmlformats.org/drawingml/2006/main" name="Argentina Tour Recommendations by Slidesgo">
  <a:themeElements>
    <a:clrScheme name="Simple Light">
      <a:dk1>
        <a:srgbClr val="191919"/>
      </a:dk1>
      <a:lt1>
        <a:srgbClr val="FFEDDE"/>
      </a:lt1>
      <a:dk2>
        <a:srgbClr val="FFFFFF"/>
      </a:dk2>
      <a:lt2>
        <a:srgbClr val="7CD3EA"/>
      </a:lt2>
      <a:accent1>
        <a:srgbClr val="263583"/>
      </a:accent1>
      <a:accent2>
        <a:srgbClr val="639BDC"/>
      </a:accent2>
      <a:accent3>
        <a:srgbClr val="FFBD77"/>
      </a:accent3>
      <a:accent4>
        <a:srgbClr val="FFA35A"/>
      </a:accent4>
      <a:accent5>
        <a:srgbClr val="FFA8B8"/>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370</TotalTime>
  <Words>3716</Words>
  <Application>Microsoft Macintosh PowerPoint</Application>
  <PresentationFormat>On-screen Show (16:9)</PresentationFormat>
  <Paragraphs>804</Paragraphs>
  <Slides>46</Slides>
  <Notes>46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Bebas Neue</vt:lpstr>
      <vt:lpstr>Merriweather</vt:lpstr>
      <vt:lpstr>Arial</vt:lpstr>
      <vt:lpstr>Barlow</vt:lpstr>
      <vt:lpstr>PT Sans</vt:lpstr>
      <vt:lpstr>Merriweather Black</vt:lpstr>
      <vt:lpstr>Anaheim</vt:lpstr>
      <vt:lpstr>Argentina Tour Recommendations by Slidesgo</vt:lpstr>
      <vt:lpstr>Travel Recommendation System</vt:lpstr>
      <vt:lpstr>Nội dung thuyết trình</vt:lpstr>
      <vt:lpstr>GIỚI THIỆU ĐỀ TÀI</vt:lpstr>
      <vt:lpstr>1. GIỚI THIỆU ĐỀ TÀI</vt:lpstr>
      <vt:lpstr>1. GIỚI THIỆU ĐỀ TÀI</vt:lpstr>
      <vt:lpstr>02</vt:lpstr>
      <vt:lpstr>2. BỘ DỮ LIỆU</vt:lpstr>
      <vt:lpstr>2. BỘ DỮ LIỆU</vt:lpstr>
      <vt:lpstr>2. BỘ DỮ LIỆU</vt:lpstr>
      <vt:lpstr>2. BỘ DỮ LIỆU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03</vt:lpstr>
      <vt:lpstr>3. PHƯƠNG PHÁP THỰC HIỆN</vt:lpstr>
      <vt:lpstr>3. PHƯƠNG PHÁP THỰC HIỆN</vt:lpstr>
      <vt:lpstr>3. PHƯƠNG PHÁP THỰC HIỆN</vt:lpstr>
      <vt:lpstr>3. PHƯƠNG PHÁP THỰC HIỆN</vt:lpstr>
      <vt:lpstr>3. PHƯƠNG PHÁP THỰC HIỆN</vt:lpstr>
      <vt:lpstr>3. PHƯƠNG PHÁP THỰC HIỆN</vt:lpstr>
      <vt:lpstr>3. PHƯƠNG PHÁP THỰC HIỆN</vt:lpstr>
      <vt:lpstr>3. PHƯƠNG PHÁP THỰC HIỆN</vt:lpstr>
      <vt:lpstr>04</vt:lpstr>
      <vt:lpstr>4. KẾT QUẢ THỰC HIỆN</vt:lpstr>
      <vt:lpstr>4. KẾT QUẢ THỰC HIỆN</vt:lpstr>
      <vt:lpstr>4. KẾT QUẢ THỰC HIỆN</vt:lpstr>
      <vt:lpstr>4. KẾT QUẢ THỰC HIỆN</vt:lpstr>
      <vt:lpstr>4. KẾT QUẢ THỰC HIỆN</vt:lpstr>
      <vt:lpstr>4. KẾT QUẢ THỰC HIỆN</vt:lpstr>
      <vt:lpstr>4. KẾT QUẢ THỰC HIỆN</vt:lpstr>
      <vt:lpstr>4. KẾT QUẢ THỰC HIỆN</vt:lpstr>
      <vt:lpstr>4. KẾT QUẢ THỰC HIỆN</vt:lpstr>
      <vt:lpstr>4. KẾT QUẢ THỰC HIỆN</vt:lpstr>
      <vt:lpstr>4. KẾT QUẢ THỰC HIỆN</vt:lpstr>
      <vt:lpstr>4. KẾT QUẢ THỰC HIỆN</vt:lpstr>
      <vt:lpstr>4. KẾT QUẢ THỰC HIỆN</vt:lpstr>
      <vt:lpstr>PowerPoint Presentation</vt:lpstr>
      <vt:lpstr>5. TỔNG KẾT</vt:lpstr>
      <vt:lpstr>5. TỔNG KẾT</vt:lpstr>
      <vt:lpstr>5. TỔNG KẾT</vt:lpstr>
      <vt:lpstr>5. TỔNG KẾT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Recommendation System</dc:title>
  <cp:lastModifiedBy>Nguyễn Minh Tiến</cp:lastModifiedBy>
  <cp:revision>7</cp:revision>
  <dcterms:modified xsi:type="dcterms:W3CDTF">2024-01-09T08:23:21Z</dcterms:modified>
</cp:coreProperties>
</file>